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33"/>
  </p:notesMasterIdLst>
  <p:sldIdLst>
    <p:sldId id="298" r:id="rId6"/>
    <p:sldId id="256" r:id="rId7"/>
    <p:sldId id="301" r:id="rId8"/>
    <p:sldId id="303" r:id="rId9"/>
    <p:sldId id="305" r:id="rId10"/>
    <p:sldId id="307" r:id="rId11"/>
    <p:sldId id="306" r:id="rId12"/>
    <p:sldId id="289" r:id="rId13"/>
    <p:sldId id="296" r:id="rId14"/>
    <p:sldId id="279" r:id="rId15"/>
    <p:sldId id="262" r:id="rId16"/>
    <p:sldId id="278" r:id="rId17"/>
    <p:sldId id="302" r:id="rId18"/>
    <p:sldId id="297" r:id="rId19"/>
    <p:sldId id="304" r:id="rId20"/>
    <p:sldId id="281" r:id="rId21"/>
    <p:sldId id="280" r:id="rId22"/>
    <p:sldId id="285" r:id="rId23"/>
    <p:sldId id="287" r:id="rId24"/>
    <p:sldId id="284" r:id="rId25"/>
    <p:sldId id="291" r:id="rId26"/>
    <p:sldId id="292" r:id="rId27"/>
    <p:sldId id="294" r:id="rId28"/>
    <p:sldId id="293" r:id="rId29"/>
    <p:sldId id="299" r:id="rId30"/>
    <p:sldId id="300" r:id="rId31"/>
    <p:sldId id="29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DE6C8-29F0-4BC2-B2C3-981751BDBFE9}" v="9" dt="2022-01-25T07:51:01.269"/>
    <p1510:client id="{0C2DF131-F8E3-4402-A12C-3F67DBA32839}" v="7" dt="2022-01-25T07:07:53.651"/>
    <p1510:client id="{152372CE-2D1E-4C31-97B5-394F796157FF}" v="10" dt="2022-01-24T21:03:30.947"/>
    <p1510:client id="{1CCA7FEA-DA21-4A23-B6F6-6B40984A340A}" v="3708" dt="2022-01-25T07:57:43.947"/>
    <p1510:client id="{2FB7D00F-D09E-410D-BEC8-FDD69DE24FFD}" v="629" vWet="634" dt="2022-01-25T07:53:13.889"/>
    <p1510:client id="{38499E2B-D1D8-4068-BD90-5958CF2E42F5}" v="4223" dt="2022-01-25T11:35:20.365"/>
    <p1510:client id="{6A9A072A-F70A-47EA-81E1-FFF4195C3A7D}" v="9" dt="2022-01-25T06:55:15.941"/>
    <p1510:client id="{6EF5A44F-7461-49CB-AB13-B71CE0387C38}" v="5" dt="2022-01-24T21:33:17.687"/>
    <p1510:client id="{867CDDF8-0407-4155-A3EB-75A42060CAA7}" v="15" dt="2022-01-24T12:29:58.895"/>
    <p1510:client id="{B8E1ED16-F0C6-46E4-BDD7-7C8D810907F4}" v="2" dt="2022-01-25T11:39:33.409"/>
    <p1510:client id="{CFC5F413-BD09-42BD-B2B8-2A14B05B3D08}" v="152" dt="2022-01-24T15:47:02.607"/>
    <p1510:client id="{D120DBD4-1DFB-464D-A881-C098384F919F}" v="154" dt="2022-01-24T15:37:50.762"/>
    <p1510:client id="{DA5EBC47-216D-4AD9-B51E-3C5A37683BE1}" v="156" dt="2022-01-24T15:59:42.014"/>
    <p1510:client id="{F2509FFA-F43A-41D0-9EA6-46E96AC6CA9E}" v="200" dt="2022-01-24T17:33:10.859"/>
    <p1510:client id="{FCEEDE36-CD49-4C40-8139-D576A51F8FD5}" v="420" dt="2022-01-24T15:02:4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.dingi" userId="S::philipp.dingi_gmail.com#ext#@sap.onmicrosoft.com::0bb00e9c-1a3c-4bdc-b695-9fae819309bd" providerId="AD" clId="Web-{5B6A3F97-BA85-4C9E-AE23-18FBC16732FE}"/>
    <pc:docChg chg="addSld modSld sldOrd addMainMaster delMainMaster">
      <pc:chgData name="philipp.dingi" userId="S::philipp.dingi_gmail.com#ext#@sap.onmicrosoft.com::0bb00e9c-1a3c-4bdc-b695-9fae819309bd" providerId="AD" clId="Web-{5B6A3F97-BA85-4C9E-AE23-18FBC16732FE}" dt="2022-01-23T14:44:25.110" v="263" actId="20577"/>
      <pc:docMkLst>
        <pc:docMk/>
      </pc:docMkLst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09857222" sldId="256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09857222" sldId="256"/>
            <ac:spMk id="2" creationId="{3D160A70-0598-4614-9B46-DC1355408FCA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09857222" sldId="256"/>
            <ac:spMk id="3" creationId="{57F8E1A1-56B4-4306-8207-81F65D13EA58}"/>
          </ac:spMkLst>
        </pc:spChg>
      </pc:sldChg>
      <pc:sldChg chg="modSp mod ord modClrScheme modShow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186061920" sldId="257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186061920" sldId="257"/>
            <ac:spMk id="3" creationId="{26B20311-49A7-4E1B-9894-8BFD4F19A7CA}"/>
          </ac:spMkLst>
        </pc:sp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525843409" sldId="258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525843409" sldId="258"/>
            <ac:spMk id="2" creationId="{5E8F666F-7D8A-48F1-9FAB-1D591851E69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525843409" sldId="258"/>
            <ac:spMk id="3" creationId="{CF937440-B5F2-49AB-9DAE-86F6566525CB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525843409" sldId="258"/>
            <ac:spMk id="4" creationId="{22DA1E03-655E-4936-8097-EB4EB01B36D9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525843409" sldId="258"/>
            <ac:spMk id="5" creationId="{8D040C85-C64A-46DC-928A-9F429475CA5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525843409" sldId="258"/>
            <ac:spMk id="6" creationId="{0BE30FB8-6DD3-47FD-B180-B23599CD1098}"/>
          </ac:spMkLst>
        </pc:sp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4063198503" sldId="259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63198503" sldId="259"/>
            <ac:spMk id="2" creationId="{1F600229-91A0-4BC9-8181-79AF09C4F25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63198503" sldId="259"/>
            <ac:spMk id="3" creationId="{D8DEA60B-03B6-49B7-9A8D-40FFB919D89D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63198503" sldId="259"/>
            <ac:spMk id="4" creationId="{2534AFEB-3EC1-43E7-9E16-719C7973CD5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63198503" sldId="259"/>
            <ac:spMk id="5" creationId="{7368B97A-FFF9-4548-B65E-9F84DE398F3C}"/>
          </ac:spMkLst>
        </pc:sp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047887942" sldId="262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047887942" sldId="262"/>
            <ac:spMk id="2" creationId="{4F97F157-B5A1-414A-AB4A-BD1F26B0F9C6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047887942" sldId="262"/>
            <ac:spMk id="3" creationId="{16F31D1A-F22B-49D1-8FF5-42525E4F820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047887942" sldId="262"/>
            <ac:spMk id="5" creationId="{952E1725-5089-494F-8D3D-F88D5C1DC74D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047887942" sldId="262"/>
            <ac:spMk id="6" creationId="{3E5998F7-1A89-4AE7-95C4-4BBE8DF10D7A}"/>
          </ac:spMkLst>
        </pc:spChg>
      </pc:sldChg>
      <pc:sldChg chg="addSp delSp modSp mod modClrScheme delDesignElem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854825109" sldId="273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2" creationId="{96750BC3-89E1-4581-B03B-2474EAB730B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5" creationId="{52E545AA-5F46-443D-B40F-FDCAA6914E4A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6" creationId="{05B604E3-34CE-4F63-B296-8D478E675CEB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13" creationId="{5AAE9118-0436-4488-AC4A-C14DF6A7B6B1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15" creationId="{1B10F861-B8F1-49C7-BD58-EAB20CEE7F93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854825109" sldId="273"/>
            <ac:spMk id="17" creationId="{61F6E425-22AB-4DA2-8FAC-58ADB58EF6C3}"/>
          </ac:spMkLst>
        </pc:sp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279384370" sldId="274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279384370" sldId="274"/>
            <ac:spMk id="2" creationId="{59FDFD95-D2DB-4705-8450-574CAEC93847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279384370" sldId="274"/>
            <ac:spMk id="3" creationId="{79E9AC82-3207-4833-A5D8-F35494D13799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2279384370" sldId="274"/>
            <ac:picMk id="9" creationId="{F040BFA0-F5DE-4913-9BA2-2007209D2B57}"/>
          </ac:picMkLst>
        </pc:pic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3638640183" sldId="278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8640183" sldId="278"/>
            <ac:spMk id="2" creationId="{8C8B1C27-5B51-4716-A666-A4FDDE1423E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8640183" sldId="278"/>
            <ac:spMk id="5" creationId="{1A17A3BE-DB5F-48C4-9B37-A1911A5D0137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8640183" sldId="278"/>
            <ac:spMk id="6" creationId="{68BF5D38-3E99-4736-A1B1-DB3809E94BC5}"/>
          </ac:spMkLst>
        </pc:spChg>
        <pc:graphicFrameChg chg="mod ord modGraphic">
          <ac:chgData name="philipp.dingi" userId="S::philipp.dingi_gmail.com#ext#@sap.onmicrosoft.com::0bb00e9c-1a3c-4bdc-b695-9fae819309bd" providerId="AD" clId="Web-{5B6A3F97-BA85-4C9E-AE23-18FBC16732FE}" dt="2022-01-23T14:15:05.406" v="128"/>
          <ac:graphicFrameMkLst>
            <pc:docMk/>
            <pc:sldMk cId="3638640183" sldId="278"/>
            <ac:graphicFrameMk id="4" creationId="{018929DB-E3C1-45F8-BC9E-F50CCE2D300A}"/>
          </ac:graphicFrameMkLst>
        </pc:graphicFrame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115031421" sldId="279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115031421" sldId="279"/>
            <ac:spMk id="2" creationId="{486D6E33-3DA4-4C85-A532-88C1B9CEBD49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115031421" sldId="279"/>
            <ac:spMk id="3" creationId="{1A4DF6C9-2514-46AA-A318-7FC6E712EB6B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115031421" sldId="279"/>
            <ac:spMk id="5" creationId="{14D9F402-DFCF-4836-A9B9-64F5AEC532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115031421" sldId="279"/>
            <ac:spMk id="7" creationId="{559C1D87-1413-4D8B-9D83-5CDB51823D22}"/>
          </ac:spMkLst>
        </pc:spChg>
      </pc:sldChg>
      <pc:sldChg chg="addSp delSp modSp mod ord setBg modClrScheme setClrOvrMap delDesignElem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808057025" sldId="280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2" creationId="{EBF527C9-C641-4169-A311-64ABEB81483F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3" creationId="{5D1EEC4A-A8FA-4C2C-8F5B-CDD148A257BB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4" creationId="{4E1E48EF-E91F-4BA8-8B70-9D7676927D5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5" creationId="{5BCE569E-53E2-43EC-B534-4E649EFEB396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14" creationId="{4038CB10-1F5C-4D54-9DF7-12586DE5B007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16" creationId="{36D30126-6314-4A93-B27E-5C66CF781924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808057025" sldId="280"/>
            <ac:spMk id="17" creationId="{73ED6512-6858-4552-B699-9A97FE9A4EA2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4:51.936" v="126"/>
          <ac:spMkLst>
            <pc:docMk/>
            <pc:sldMk cId="1808057025" sldId="280"/>
            <ac:spMk id="18" creationId="{0EF8982E-02F0-4D24-85CB-98DEBCC3226A}"/>
          </ac:spMkLst>
        </pc:spChg>
        <pc:spChg chg="add del">
          <ac:chgData name="philipp.dingi" userId="S::philipp.dingi_gmail.com#ext#@sap.onmicrosoft.com::0bb00e9c-1a3c-4bdc-b695-9fae819309bd" providerId="AD" clId="Web-{5B6A3F97-BA85-4C9E-AE23-18FBC16732FE}" dt="2022-01-23T14:14:51.936" v="126"/>
          <ac:spMkLst>
            <pc:docMk/>
            <pc:sldMk cId="1808057025" sldId="280"/>
            <ac:spMk id="19" creationId="{2CB72970-2D5B-4516-9F76-B1220A77B6AB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4:51.936" v="126"/>
          <ac:picMkLst>
            <pc:docMk/>
            <pc:sldMk cId="1808057025" sldId="280"/>
            <ac:picMk id="6" creationId="{C753F9BE-C33A-46D0-A8F5-E6946EFD3C5F}"/>
          </ac:picMkLst>
        </pc:pic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925245335" sldId="281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925245335" sldId="281"/>
            <ac:spMk id="3" creationId="{E445FB56-9B60-4AE8-A062-E6A6F1C0D107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925245335" sldId="281"/>
            <ac:spMk id="4" creationId="{6BA006D9-31BC-42CB-809D-4AAA28113AD9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925245335" sldId="281"/>
            <ac:spMk id="6" creationId="{888FB2DA-5048-4E2C-94EB-49F0FFB8AB02}"/>
          </ac:spMkLst>
        </pc:sp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527713332" sldId="284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527713332" sldId="284"/>
            <ac:spMk id="3" creationId="{76E854EB-22C6-4C96-8DE0-B645FF78BBD4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527713332" sldId="284"/>
            <ac:spMk id="4" creationId="{967B75F1-BD08-4F4B-96C5-92AA7CBA426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527713332" sldId="284"/>
            <ac:spMk id="27" creationId="{6D0906D5-E9D3-45A3-AB81-5D7DC8F12A8E}"/>
          </ac:spMkLst>
        </pc:sp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074807870" sldId="285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074807870" sldId="285"/>
            <ac:spMk id="2" creationId="{101ADD94-07C2-4CA1-A57E-893F0C764E21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074807870" sldId="285"/>
            <ac:spMk id="3" creationId="{0DB2027C-C014-4EFE-BCDC-952E05DA8B1E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074807870" sldId="285"/>
            <ac:spMk id="5" creationId="{F0FB75B2-702A-4D8E-8958-7204B379F105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1074807870" sldId="285"/>
            <ac:picMk id="21" creationId="{C3177F8B-685B-4F85-9B96-1293D69D3F57}"/>
          </ac:picMkLst>
        </pc:pic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663626562" sldId="286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663626562" sldId="286"/>
            <ac:spMk id="2" creationId="{EBF527C9-C641-4169-A311-64ABEB81483F}"/>
          </ac:spMkLst>
        </pc:spChg>
        <pc:spChg chg="mod">
          <ac:chgData name="philipp.dingi" userId="S::philipp.dingi_gmail.com#ext#@sap.onmicrosoft.com::0bb00e9c-1a3c-4bdc-b695-9fae819309bd" providerId="AD" clId="Web-{5B6A3F97-BA85-4C9E-AE23-18FBC16732FE}" dt="2022-01-23T14:01:50.196" v="113" actId="20577"/>
          <ac:spMkLst>
            <pc:docMk/>
            <pc:sldMk cId="1663626562" sldId="286"/>
            <ac:spMk id="6" creationId="{71368C75-0C5C-4926-B274-21A70F371F8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663626562" sldId="286"/>
            <ac:spMk id="12" creationId="{EF055CB3-3367-47E2-A8BC-978898FF521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663626562" sldId="286"/>
            <ac:spMk id="13" creationId="{D610E4A4-943E-4E35-BF30-0C4C5C1B5E29}"/>
          </ac:spMkLst>
        </pc:spChg>
        <pc:spChg chg="mod">
          <ac:chgData name="philipp.dingi" userId="S::philipp.dingi_gmail.com#ext#@sap.onmicrosoft.com::0bb00e9c-1a3c-4bdc-b695-9fae819309bd" providerId="AD" clId="Web-{5B6A3F97-BA85-4C9E-AE23-18FBC16732FE}" dt="2022-01-23T14:03:27.464" v="121" actId="20577"/>
          <ac:spMkLst>
            <pc:docMk/>
            <pc:sldMk cId="1663626562" sldId="286"/>
            <ac:spMk id="20" creationId="{99460955-D74D-4125-AEFC-6015DCCA235E}"/>
          </ac:spMkLst>
        </pc:spChg>
        <pc:picChg chg="mod">
          <ac:chgData name="philipp.dingi" userId="S::philipp.dingi_gmail.com#ext#@sap.onmicrosoft.com::0bb00e9c-1a3c-4bdc-b695-9fae819309bd" providerId="AD" clId="Web-{5B6A3F97-BA85-4C9E-AE23-18FBC16732FE}" dt="2022-01-23T14:02:12.509" v="114" actId="1076"/>
          <ac:picMkLst>
            <pc:docMk/>
            <pc:sldMk cId="1663626562" sldId="286"/>
            <ac:picMk id="1030" creationId="{4F4BC7AF-AD28-4B64-8588-CF9AB5113B83}"/>
          </ac:picMkLst>
        </pc:picChg>
        <pc:picChg chg="mod">
          <ac:chgData name="philipp.dingi" userId="S::philipp.dingi_gmail.com#ext#@sap.onmicrosoft.com::0bb00e9c-1a3c-4bdc-b695-9fae819309bd" providerId="AD" clId="Web-{5B6A3F97-BA85-4C9E-AE23-18FBC16732FE}" dt="2022-01-23T14:03:08.355" v="117" actId="1076"/>
          <ac:picMkLst>
            <pc:docMk/>
            <pc:sldMk cId="1663626562" sldId="286"/>
            <ac:picMk id="1032" creationId="{CC2D0503-8949-4561-BE49-494F8708E9BF}"/>
          </ac:picMkLst>
        </pc:picChg>
        <pc:picChg chg="mod">
          <ac:chgData name="philipp.dingi" userId="S::philipp.dingi_gmail.com#ext#@sap.onmicrosoft.com::0bb00e9c-1a3c-4bdc-b695-9fae819309bd" providerId="AD" clId="Web-{5B6A3F97-BA85-4C9E-AE23-18FBC16732FE}" dt="2022-01-23T14:03:21.245" v="119" actId="1076"/>
          <ac:picMkLst>
            <pc:docMk/>
            <pc:sldMk cId="1663626562" sldId="286"/>
            <ac:picMk id="1036" creationId="{27A37D97-297B-4BB2-976C-451C83A95484}"/>
          </ac:picMkLst>
        </pc:pic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1357679236" sldId="287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357679236" sldId="287"/>
            <ac:spMk id="2" creationId="{099C0741-CDF9-4E7E-AECF-F85B2EC8D20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357679236" sldId="287"/>
            <ac:spMk id="5" creationId="{E6AB35D1-2D56-4CDF-976B-416B086478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1357679236" sldId="287"/>
            <ac:spMk id="6" creationId="{3B7B9722-59B1-4386-AD95-4A45FB004E74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1357679236" sldId="287"/>
            <ac:picMk id="10" creationId="{FC06CF91-240B-4DC6-BEDA-AFE299AFA998}"/>
          </ac:picMkLst>
        </pc:pic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562932470" sldId="289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562932470" sldId="289"/>
            <ac:spMk id="2" creationId="{486D6E33-3DA4-4C85-A532-88C1B9CEBD49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562932470" sldId="289"/>
            <ac:spMk id="5" creationId="{14D9F402-DFCF-4836-A9B9-64F5AEC532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562932470" sldId="289"/>
            <ac:spMk id="7" creationId="{559C1D87-1413-4D8B-9D83-5CDB51823D2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562932470" sldId="289"/>
            <ac:spMk id="18" creationId="{421646AD-4B1D-4C70-AABE-1E3BC4796FE8}"/>
          </ac:spMkLst>
        </pc:sp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4125509136" sldId="290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125509136" sldId="290"/>
            <ac:spMk id="2" creationId="{486D6E33-3DA4-4C85-A532-88C1B9CEBD49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125509136" sldId="290"/>
            <ac:spMk id="3" creationId="{1A4DF6C9-2514-46AA-A318-7FC6E712EB6B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125509136" sldId="290"/>
            <ac:spMk id="5" creationId="{14D9F402-DFCF-4836-A9B9-64F5AEC532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125509136" sldId="290"/>
            <ac:spMk id="7" creationId="{559C1D87-1413-4D8B-9D83-5CDB51823D22}"/>
          </ac:spMkLst>
        </pc:sp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490617889" sldId="291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90617889" sldId="291"/>
            <ac:spMk id="2" creationId="{099C0741-CDF9-4E7E-AECF-F85B2EC8D20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90617889" sldId="291"/>
            <ac:spMk id="5" creationId="{E6AB35D1-2D56-4CDF-976B-416B086478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90617889" sldId="291"/>
            <ac:spMk id="6" creationId="{3B7B9722-59B1-4386-AD95-4A45FB004E74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2490617889" sldId="291"/>
            <ac:picMk id="8" creationId="{6A3E98CD-2A8B-45A7-BFA2-5B7F81B71D0E}"/>
          </ac:picMkLst>
        </pc:pic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2438393093" sldId="292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38393093" sldId="292"/>
            <ac:spMk id="2" creationId="{099C0741-CDF9-4E7E-AECF-F85B2EC8D20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38393093" sldId="292"/>
            <ac:spMk id="5" creationId="{E6AB35D1-2D56-4CDF-976B-416B086478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2438393093" sldId="292"/>
            <ac:spMk id="6" creationId="{3B7B9722-59B1-4386-AD95-4A45FB004E74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2438393093" sldId="292"/>
            <ac:picMk id="15" creationId="{7F61DE43-0CA6-4264-98CA-F18678D38740}"/>
          </ac:picMkLst>
        </pc:pic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4043182112" sldId="293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43182112" sldId="293"/>
            <ac:spMk id="2" creationId="{0A47AD6E-3608-4BE9-86E2-B0E4ECE2492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43182112" sldId="293"/>
            <ac:spMk id="3" creationId="{ED262E52-AC10-4890-8A45-AF58A275E167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43182112" sldId="293"/>
            <ac:spMk id="4" creationId="{19C02315-A27C-4C9C-9ECB-86449DC4BF9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043182112" sldId="293"/>
            <ac:spMk id="5" creationId="{7396E21B-CE2C-495A-B0E2-DE87386FCDF0}"/>
          </ac:spMkLst>
        </pc:spChg>
      </pc:sldChg>
      <pc:sldChg chg="modSp mod ord modClrScheme chgLayout modNotes">
        <pc:chgData name="philipp.dingi" userId="S::philipp.dingi_gmail.com#ext#@sap.onmicrosoft.com::0bb00e9c-1a3c-4bdc-b695-9fae819309bd" providerId="AD" clId="Web-{5B6A3F97-BA85-4C9E-AE23-18FBC16732FE}" dt="2022-01-23T14:24:46.640" v="176"/>
        <pc:sldMkLst>
          <pc:docMk/>
          <pc:sldMk cId="3949361373" sldId="294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949361373" sldId="294"/>
            <ac:spMk id="2" creationId="{099C0741-CDF9-4E7E-AECF-F85B2EC8D203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949361373" sldId="294"/>
            <ac:spMk id="5" creationId="{E6AB35D1-2D56-4CDF-976B-416B08647805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949361373" sldId="294"/>
            <ac:spMk id="6" creationId="{3B7B9722-59B1-4386-AD95-4A45FB004E74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3949361373" sldId="294"/>
            <ac:picMk id="8" creationId="{275685EB-D508-448D-8386-F377C7CFC8EE}"/>
          </ac:picMkLst>
        </pc:picChg>
      </pc:sldChg>
      <pc:sldChg chg="modSp mod or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3083511320" sldId="295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083511320" sldId="295"/>
            <ac:spMk id="2" creationId="{E39C1380-BEDF-436D-9729-99D4CDDAB431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083511320" sldId="295"/>
            <ac:spMk id="4" creationId="{B9730C53-3F72-4C54-9D40-6EBF5DF63627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083511320" sldId="295"/>
            <ac:spMk id="5" creationId="{7FAFB151-596D-467B-B664-98EEB62041F8}"/>
          </ac:spMkLst>
        </pc:spChg>
        <pc:pic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picMkLst>
            <pc:docMk/>
            <pc:sldMk cId="3083511320" sldId="295"/>
            <ac:picMk id="6" creationId="{408D9994-74AD-434A-960F-CA188CD41B2A}"/>
          </ac:picMkLst>
        </pc:pic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4232235317" sldId="296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232235317" sldId="296"/>
            <ac:spMk id="2" creationId="{198D5191-CA4D-4BF0-BF5C-5616E4FC267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232235317" sldId="296"/>
            <ac:spMk id="4" creationId="{23BB34A7-0ADD-4EBB-BA16-7A0D7709F8E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4232235317" sldId="296"/>
            <ac:spMk id="5" creationId="{678B0D0F-8A07-481A-90F2-871C79CF50B6}"/>
          </ac:spMkLst>
        </pc:spChg>
      </pc:sldChg>
      <pc:sldChg chg="modSp mod modClrScheme chgLayout">
        <pc:chgData name="philipp.dingi" userId="S::philipp.dingi_gmail.com#ext#@sap.onmicrosoft.com::0bb00e9c-1a3c-4bdc-b695-9fae819309bd" providerId="AD" clId="Web-{5B6A3F97-BA85-4C9E-AE23-18FBC16732FE}" dt="2022-01-23T14:15:05.406" v="128"/>
        <pc:sldMkLst>
          <pc:docMk/>
          <pc:sldMk cId="3636247736" sldId="297"/>
        </pc:sldMkLst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6247736" sldId="297"/>
            <ac:spMk id="2" creationId="{198D5191-CA4D-4BF0-BF5C-5616E4FC267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6247736" sldId="297"/>
            <ac:spMk id="3" creationId="{A86D5D64-1489-469F-9F09-9084E1612002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6247736" sldId="297"/>
            <ac:spMk id="4" creationId="{23BB34A7-0ADD-4EBB-BA16-7A0D7709F8E8}"/>
          </ac:spMkLst>
        </pc:spChg>
        <pc:spChg chg="mod ord">
          <ac:chgData name="philipp.dingi" userId="S::philipp.dingi_gmail.com#ext#@sap.onmicrosoft.com::0bb00e9c-1a3c-4bdc-b695-9fae819309bd" providerId="AD" clId="Web-{5B6A3F97-BA85-4C9E-AE23-18FBC16732FE}" dt="2022-01-23T14:15:05.406" v="128"/>
          <ac:spMkLst>
            <pc:docMk/>
            <pc:sldMk cId="3636247736" sldId="297"/>
            <ac:spMk id="5" creationId="{678B0D0F-8A07-481A-90F2-871C79CF50B6}"/>
          </ac:spMkLst>
        </pc:spChg>
      </pc:sldChg>
      <pc:sldChg chg="modSp new">
        <pc:chgData name="philipp.dingi" userId="S::philipp.dingi_gmail.com#ext#@sap.onmicrosoft.com::0bb00e9c-1a3c-4bdc-b695-9fae819309bd" providerId="AD" clId="Web-{5B6A3F97-BA85-4C9E-AE23-18FBC16732FE}" dt="2022-01-23T14:44:25.110" v="263" actId="20577"/>
        <pc:sldMkLst>
          <pc:docMk/>
          <pc:sldMk cId="983193616" sldId="299"/>
        </pc:sldMkLst>
        <pc:spChg chg="mod">
          <ac:chgData name="philipp.dingi" userId="S::philipp.dingi_gmail.com#ext#@sap.onmicrosoft.com::0bb00e9c-1a3c-4bdc-b695-9fae819309bd" providerId="AD" clId="Web-{5B6A3F97-BA85-4C9E-AE23-18FBC16732FE}" dt="2022-01-23T14:42:47.748" v="189" actId="20577"/>
          <ac:spMkLst>
            <pc:docMk/>
            <pc:sldMk cId="983193616" sldId="299"/>
            <ac:spMk id="2" creationId="{AC973D82-DDB2-417F-9C88-F511949BB89D}"/>
          </ac:spMkLst>
        </pc:spChg>
        <pc:spChg chg="mod">
          <ac:chgData name="philipp.dingi" userId="S::philipp.dingi_gmail.com#ext#@sap.onmicrosoft.com::0bb00e9c-1a3c-4bdc-b695-9fae819309bd" providerId="AD" clId="Web-{5B6A3F97-BA85-4C9E-AE23-18FBC16732FE}" dt="2022-01-23T14:44:25.110" v="263" actId="20577"/>
          <ac:spMkLst>
            <pc:docMk/>
            <pc:sldMk cId="983193616" sldId="299"/>
            <ac:spMk id="3" creationId="{18D80B91-7B2E-4778-92F1-1AD728C562CC}"/>
          </ac:spMkLst>
        </pc:spChg>
      </pc:sldChg>
      <pc:sldMasterChg chg="add del addSldLayout delSldLayout">
        <pc:chgData name="philipp.dingi" userId="S::philipp.dingi_gmail.com#ext#@sap.onmicrosoft.com::0bb00e9c-1a3c-4bdc-b695-9fae819309bd" providerId="AD" clId="Web-{5B6A3F97-BA85-4C9E-AE23-18FBC16732FE}" dt="2022-01-23T14:15:05.406" v="128"/>
        <pc:sldMasterMkLst>
          <pc:docMk/>
          <pc:sldMasterMk cId="594725491" sldId="2147483648"/>
        </pc:sldMasterMkLst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4043166929" sldId="2147483649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3433200589" sldId="2147483650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2835585648" sldId="2147483651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742901757" sldId="2147483652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2024084034" sldId="2147483653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2440206447" sldId="2147483654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3087692832" sldId="2147483655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3453883237" sldId="2147483656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2509888776" sldId="2147483657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1699206799" sldId="2147483658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">
        <pc:chgData name="philipp.dingi" userId="S::philipp.dingi_gmail.com#ext#@sap.onmicrosoft.com::0bb00e9c-1a3c-4bdc-b695-9fae819309bd" providerId="AD" clId="Web-{5B6A3F97-BA85-4C9E-AE23-18FBC16732FE}" dt="2022-01-23T14:15:05.406" v="128"/>
        <pc:sldMasterMkLst>
          <pc:docMk/>
          <pc:sldMasterMk cId="2460954070" sldId="2147483660"/>
        </pc:sldMasterMkLst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philipp.dingi" userId="S::philipp.dingi_gmail.com#ext#@sap.onmicrosoft.com::0bb00e9c-1a3c-4bdc-b695-9fae819309bd" providerId="AD" clId="Web-{5B6A3F97-BA85-4C9E-AE23-18FBC16732FE}" dt="2022-01-23T14:15:05.406" v="128"/>
        <pc:sldMasterMkLst>
          <pc:docMk/>
          <pc:sldMasterMk cId="2129315330" sldId="2147483672"/>
        </pc:sldMasterMkLst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3068305471" sldId="2147483673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2695527546" sldId="2147483674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3274099146" sldId="2147483675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335739870" sldId="2147483676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2086320107" sldId="2147483677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144794438" sldId="2147483678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3368970323" sldId="2147483679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4143387352" sldId="2147483680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3752883585" sldId="2147483681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573654192" sldId="2147483682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5:05.406" v="128"/>
          <pc:sldLayoutMkLst>
            <pc:docMk/>
            <pc:sldMasterMk cId="2129315330" sldId="2147483672"/>
            <pc:sldLayoutMk cId="1346010736" sldId="2147483683"/>
          </pc:sldLayoutMkLst>
        </pc:sldLayoutChg>
      </pc:sldMasterChg>
      <pc:sldMasterChg chg="add del addSldLayout delSldLayout modSldLayout">
        <pc:chgData name="philipp.dingi" userId="S::philipp.dingi_gmail.com#ext#@sap.onmicrosoft.com::0bb00e9c-1a3c-4bdc-b695-9fae819309bd" providerId="AD" clId="Web-{5B6A3F97-BA85-4C9E-AE23-18FBC16732FE}" dt="2022-01-23T14:14:55.499" v="127"/>
        <pc:sldMasterMkLst>
          <pc:docMk/>
          <pc:sldMasterMk cId="1368250419" sldId="2147483684"/>
        </pc:sldMasterMkLst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4205627622" sldId="2147483685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973719890" sldId="2147483686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541353618" sldId="2147483687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103722879" sldId="2147483688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859217689" sldId="2147483689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76866448" sldId="2147483690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1631595714" sldId="2147483691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2786114470" sldId="2147483692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2044116920" sldId="2147483693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9369094" sldId="2147483694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35473785" sldId="2147483695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747737868" sldId="2147483696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4892279" sldId="2147483697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3738661843" sldId="2147483698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1596687465" sldId="2147483699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2185299829" sldId="2147483700"/>
          </pc:sldLayoutMkLst>
        </pc:sldLayoutChg>
        <pc:sldLayoutChg chg="add del mod replId">
          <pc:chgData name="philipp.dingi" userId="S::philipp.dingi_gmail.com#ext#@sap.onmicrosoft.com::0bb00e9c-1a3c-4bdc-b695-9fae819309bd" providerId="AD" clId="Web-{5B6A3F97-BA85-4C9E-AE23-18FBC16732FE}" dt="2022-01-23T14:14:55.499" v="127"/>
          <pc:sldLayoutMkLst>
            <pc:docMk/>
            <pc:sldMasterMk cId="1368250419" sldId="2147483684"/>
            <pc:sldLayoutMk cId="4066838338" sldId="2147483701"/>
          </pc:sldLayoutMkLst>
        </pc:sldLayoutChg>
      </pc:sldMasterChg>
    </pc:docChg>
  </pc:docChgLst>
  <pc:docChgLst>
    <pc:chgData name="philipp.dingi" userId="S::philipp.dingi_gmail.com#ext#@sap.onmicrosoft.com::0bb00e9c-1a3c-4bdc-b695-9fae819309bd" providerId="AD" clId="Web-{D120DBD4-1DFB-464D-A881-C098384F919F}"/>
    <pc:docChg chg="addSld delSld modSld">
      <pc:chgData name="philipp.dingi" userId="S::philipp.dingi_gmail.com#ext#@sap.onmicrosoft.com::0bb00e9c-1a3c-4bdc-b695-9fae819309bd" providerId="AD" clId="Web-{D120DBD4-1DFB-464D-A881-C098384F919F}" dt="2022-01-24T15:37:50.762" v="146" actId="1076"/>
      <pc:docMkLst>
        <pc:docMk/>
      </pc:docMkLst>
      <pc:sldChg chg="delSp modSp">
        <pc:chgData name="philipp.dingi" userId="S::philipp.dingi_gmail.com#ext#@sap.onmicrosoft.com::0bb00e9c-1a3c-4bdc-b695-9fae819309bd" providerId="AD" clId="Web-{D120DBD4-1DFB-464D-A881-C098384F919F}" dt="2022-01-24T15:37:50.762" v="146" actId="1076"/>
        <pc:sldMkLst>
          <pc:docMk/>
          <pc:sldMk cId="3210691113" sldId="306"/>
        </pc:sldMkLst>
        <pc:spChg chg="mod">
          <ac:chgData name="philipp.dingi" userId="S::philipp.dingi_gmail.com#ext#@sap.onmicrosoft.com::0bb00e9c-1a3c-4bdc-b695-9fae819309bd" providerId="AD" clId="Web-{D120DBD4-1DFB-464D-A881-C098384F919F}" dt="2022-01-24T15:37:14.182" v="137" actId="20577"/>
          <ac:spMkLst>
            <pc:docMk/>
            <pc:sldMk cId="3210691113" sldId="306"/>
            <ac:spMk id="2" creationId="{228F8175-C94A-4094-99A2-A14F20A1D7E5}"/>
          </ac:spMkLst>
        </pc:spChg>
        <pc:spChg chg="del">
          <ac:chgData name="philipp.dingi" userId="S::philipp.dingi_gmail.com#ext#@sap.onmicrosoft.com::0bb00e9c-1a3c-4bdc-b695-9fae819309bd" providerId="AD" clId="Web-{D120DBD4-1DFB-464D-A881-C098384F919F}" dt="2022-01-24T15:37:15.432" v="138"/>
          <ac:spMkLst>
            <pc:docMk/>
            <pc:sldMk cId="3210691113" sldId="306"/>
            <ac:spMk id="3" creationId="{7FCB66BB-1128-4AD4-A8DD-E547990863F4}"/>
          </ac:spMkLst>
        </pc:spChg>
        <pc:spChg chg="mod">
          <ac:chgData name="philipp.dingi" userId="S::philipp.dingi_gmail.com#ext#@sap.onmicrosoft.com::0bb00e9c-1a3c-4bdc-b695-9fae819309bd" providerId="AD" clId="Web-{D120DBD4-1DFB-464D-A881-C098384F919F}" dt="2022-01-24T15:37:50.731" v="142" actId="1076"/>
          <ac:spMkLst>
            <pc:docMk/>
            <pc:sldMk cId="3210691113" sldId="306"/>
            <ac:spMk id="7" creationId="{A6890524-9D57-40A9-8991-89CA87778BB4}"/>
          </ac:spMkLst>
        </pc:spChg>
        <pc:spChg chg="mod">
          <ac:chgData name="philipp.dingi" userId="S::philipp.dingi_gmail.com#ext#@sap.onmicrosoft.com::0bb00e9c-1a3c-4bdc-b695-9fae819309bd" providerId="AD" clId="Web-{D120DBD4-1DFB-464D-A881-C098384F919F}" dt="2022-01-24T15:37:50.747" v="143" actId="1076"/>
          <ac:spMkLst>
            <pc:docMk/>
            <pc:sldMk cId="3210691113" sldId="306"/>
            <ac:spMk id="8" creationId="{EEB753E1-24FB-49E8-B7FD-013DE8602D6D}"/>
          </ac:spMkLst>
        </pc:spChg>
        <pc:spChg chg="mod">
          <ac:chgData name="philipp.dingi" userId="S::philipp.dingi_gmail.com#ext#@sap.onmicrosoft.com::0bb00e9c-1a3c-4bdc-b695-9fae819309bd" providerId="AD" clId="Web-{D120DBD4-1DFB-464D-A881-C098384F919F}" dt="2022-01-24T15:37:50.747" v="144" actId="1076"/>
          <ac:spMkLst>
            <pc:docMk/>
            <pc:sldMk cId="3210691113" sldId="306"/>
            <ac:spMk id="9" creationId="{11E9B59F-EFC1-481B-A084-0F52E6702B1C}"/>
          </ac:spMkLst>
        </pc:spChg>
        <pc:spChg chg="mod">
          <ac:chgData name="philipp.dingi" userId="S::philipp.dingi_gmail.com#ext#@sap.onmicrosoft.com::0bb00e9c-1a3c-4bdc-b695-9fae819309bd" providerId="AD" clId="Web-{D120DBD4-1DFB-464D-A881-C098384F919F}" dt="2022-01-24T15:37:50.762" v="145" actId="1076"/>
          <ac:spMkLst>
            <pc:docMk/>
            <pc:sldMk cId="3210691113" sldId="306"/>
            <ac:spMk id="10" creationId="{DA6C64DA-BD3A-4B04-81BE-B95563645C63}"/>
          </ac:spMkLst>
        </pc:spChg>
        <pc:spChg chg="mod">
          <ac:chgData name="philipp.dingi" userId="S::philipp.dingi_gmail.com#ext#@sap.onmicrosoft.com::0bb00e9c-1a3c-4bdc-b695-9fae819309bd" providerId="AD" clId="Web-{D120DBD4-1DFB-464D-A881-C098384F919F}" dt="2022-01-24T15:37:50.762" v="146" actId="1076"/>
          <ac:spMkLst>
            <pc:docMk/>
            <pc:sldMk cId="3210691113" sldId="306"/>
            <ac:spMk id="11" creationId="{ED532967-6ED7-4B43-93AA-76F993E4891D}"/>
          </ac:spMkLst>
        </pc:spChg>
      </pc:sldChg>
      <pc:sldChg chg="addSp delSp modSp">
        <pc:chgData name="philipp.dingi" userId="S::philipp.dingi_gmail.com#ext#@sap.onmicrosoft.com::0bb00e9c-1a3c-4bdc-b695-9fae819309bd" providerId="AD" clId="Web-{D120DBD4-1DFB-464D-A881-C098384F919F}" dt="2022-01-24T15:36:30.586" v="121" actId="1076"/>
        <pc:sldMkLst>
          <pc:docMk/>
          <pc:sldMk cId="1151843816" sldId="307"/>
        </pc:sldMkLst>
        <pc:spChg chg="mod">
          <ac:chgData name="philipp.dingi" userId="S::philipp.dingi_gmail.com#ext#@sap.onmicrosoft.com::0bb00e9c-1a3c-4bdc-b695-9fae819309bd" providerId="AD" clId="Web-{D120DBD4-1DFB-464D-A881-C098384F919F}" dt="2022-01-24T15:27:42.882" v="27" actId="20577"/>
          <ac:spMkLst>
            <pc:docMk/>
            <pc:sldMk cId="1151843816" sldId="307"/>
            <ac:spMk id="3" creationId="{AC9BE954-7DF1-435E-BE2F-6998A59ABC57}"/>
          </ac:spMkLst>
        </pc:spChg>
        <pc:spChg chg="del mod">
          <ac:chgData name="philipp.dingi" userId="S::philipp.dingi_gmail.com#ext#@sap.onmicrosoft.com::0bb00e9c-1a3c-4bdc-b695-9fae819309bd" providerId="AD" clId="Web-{D120DBD4-1DFB-464D-A881-C098384F919F}" dt="2022-01-24T15:27:45.866" v="28"/>
          <ac:spMkLst>
            <pc:docMk/>
            <pc:sldMk cId="1151843816" sldId="307"/>
            <ac:spMk id="6" creationId="{60D025A1-D251-4DBF-876C-07F103079D1A}"/>
          </ac:spMkLst>
        </pc:spChg>
        <pc:spChg chg="add del mod">
          <ac:chgData name="philipp.dingi" userId="S::philipp.dingi_gmail.com#ext#@sap.onmicrosoft.com::0bb00e9c-1a3c-4bdc-b695-9fae819309bd" providerId="AD" clId="Web-{D120DBD4-1DFB-464D-A881-C098384F919F}" dt="2022-01-24T15:27:49.648" v="29"/>
          <ac:spMkLst>
            <pc:docMk/>
            <pc:sldMk cId="1151843816" sldId="307"/>
            <ac:spMk id="8" creationId="{A16FB099-A759-45EF-8F30-F8996F24ACF0}"/>
          </ac:spMkLst>
        </pc:spChg>
        <pc:spChg chg="add del">
          <ac:chgData name="philipp.dingi" userId="S::philipp.dingi_gmail.com#ext#@sap.onmicrosoft.com::0bb00e9c-1a3c-4bdc-b695-9fae819309bd" providerId="AD" clId="Web-{D120DBD4-1DFB-464D-A881-C098384F919F}" dt="2022-01-24T15:33:11.808" v="95"/>
          <ac:spMkLst>
            <pc:docMk/>
            <pc:sldMk cId="1151843816" sldId="307"/>
            <ac:spMk id="17" creationId="{EF918765-9D35-4EBF-B8EB-D976717ADCF5}"/>
          </ac:spMkLst>
        </pc:spChg>
        <pc:spChg chg="add mod">
          <ac:chgData name="philipp.dingi" userId="S::philipp.dingi_gmail.com#ext#@sap.onmicrosoft.com::0bb00e9c-1a3c-4bdc-b695-9fae819309bd" providerId="AD" clId="Web-{D120DBD4-1DFB-464D-A881-C098384F919F}" dt="2022-01-24T15:36:30.586" v="121" actId="1076"/>
          <ac:spMkLst>
            <pc:docMk/>
            <pc:sldMk cId="1151843816" sldId="307"/>
            <ac:spMk id="18" creationId="{6FC6C7CD-614E-4C38-A98E-699D54C58F54}"/>
          </ac:spMkLst>
        </pc:spChg>
        <pc:spChg chg="add mod">
          <ac:chgData name="philipp.dingi" userId="S::philipp.dingi_gmail.com#ext#@sap.onmicrosoft.com::0bb00e9c-1a3c-4bdc-b695-9fae819309bd" providerId="AD" clId="Web-{D120DBD4-1DFB-464D-A881-C098384F919F}" dt="2022-01-24T15:32:53.041" v="89" actId="1076"/>
          <ac:spMkLst>
            <pc:docMk/>
            <pc:sldMk cId="1151843816" sldId="307"/>
            <ac:spMk id="19" creationId="{568BE1BF-42AE-4C40-B65B-131D925A9D66}"/>
          </ac:spMkLst>
        </pc:spChg>
        <pc:spChg chg="add mod">
          <ac:chgData name="philipp.dingi" userId="S::philipp.dingi_gmail.com#ext#@sap.onmicrosoft.com::0bb00e9c-1a3c-4bdc-b695-9fae819309bd" providerId="AD" clId="Web-{D120DBD4-1DFB-464D-A881-C098384F919F}" dt="2022-01-24T15:35:51.021" v="117" actId="1076"/>
          <ac:spMkLst>
            <pc:docMk/>
            <pc:sldMk cId="1151843816" sldId="307"/>
            <ac:spMk id="20" creationId="{D1D638B1-8E3B-4B10-861A-AFB34699B9A1}"/>
          </ac:spMkLst>
        </pc:spChg>
        <pc:picChg chg="add mod">
          <ac:chgData name="philipp.dingi" userId="S::philipp.dingi_gmail.com#ext#@sap.onmicrosoft.com::0bb00e9c-1a3c-4bdc-b695-9fae819309bd" providerId="AD" clId="Web-{D120DBD4-1DFB-464D-A881-C098384F919F}" dt="2022-01-24T15:28:22.415" v="33" actId="1076"/>
          <ac:picMkLst>
            <pc:docMk/>
            <pc:sldMk cId="1151843816" sldId="307"/>
            <ac:picMk id="9" creationId="{4EBE2A14-DCE5-4FE2-A0A6-CFBD5FA0E714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5:47.802" v="116" actId="1076"/>
          <ac:picMkLst>
            <pc:docMk/>
            <pc:sldMk cId="1151843816" sldId="307"/>
            <ac:picMk id="10" creationId="{E327B53A-29F2-4239-9425-5F13C7CEA6DC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2:55.010" v="90" actId="1076"/>
          <ac:picMkLst>
            <pc:docMk/>
            <pc:sldMk cId="1151843816" sldId="307"/>
            <ac:picMk id="11" creationId="{470EAA72-BA65-4B26-97F8-AC82744E3D9E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2:57.604" v="91" actId="1076"/>
          <ac:picMkLst>
            <pc:docMk/>
            <pc:sldMk cId="1151843816" sldId="307"/>
            <ac:picMk id="12" creationId="{18941872-0F7F-4854-BF19-F1B455816283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5:35.582" v="113" actId="1076"/>
          <ac:picMkLst>
            <pc:docMk/>
            <pc:sldMk cId="1151843816" sldId="307"/>
            <ac:picMk id="13" creationId="{8CA5C02F-C36C-416F-86B1-68D5F13460C5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6:30.554" v="118" actId="1076"/>
          <ac:picMkLst>
            <pc:docMk/>
            <pc:sldMk cId="1151843816" sldId="307"/>
            <ac:picMk id="14" creationId="{1A86AE46-ECD9-4CAD-A29B-017BF2FE23B9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6:30.554" v="119" actId="1076"/>
          <ac:picMkLst>
            <pc:docMk/>
            <pc:sldMk cId="1151843816" sldId="307"/>
            <ac:picMk id="15" creationId="{71615980-1D16-463C-B6E5-1E41BC779589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6:30.570" v="120" actId="1076"/>
          <ac:picMkLst>
            <pc:docMk/>
            <pc:sldMk cId="1151843816" sldId="307"/>
            <ac:picMk id="16" creationId="{6B8D3CA8-42C8-4052-896F-FFE6FDB58F76}"/>
          </ac:picMkLst>
        </pc:picChg>
        <pc:picChg chg="add mod">
          <ac:chgData name="philipp.dingi" userId="S::philipp.dingi_gmail.com#ext#@sap.onmicrosoft.com::0bb00e9c-1a3c-4bdc-b695-9fae819309bd" providerId="AD" clId="Web-{D120DBD4-1DFB-464D-A881-C098384F919F}" dt="2022-01-24T15:35:41.536" v="115" actId="1076"/>
          <ac:picMkLst>
            <pc:docMk/>
            <pc:sldMk cId="1151843816" sldId="307"/>
            <ac:picMk id="21" creationId="{DC5A23E9-295E-4B5B-9951-9050AD4D9BD0}"/>
          </ac:picMkLst>
        </pc:picChg>
      </pc:sldChg>
      <pc:sldChg chg="add del replId">
        <pc:chgData name="philipp.dingi" userId="S::philipp.dingi_gmail.com#ext#@sap.onmicrosoft.com::0bb00e9c-1a3c-4bdc-b695-9fae819309bd" providerId="AD" clId="Web-{D120DBD4-1DFB-464D-A881-C098384F919F}" dt="2022-01-24T15:28:11.743" v="31"/>
        <pc:sldMkLst>
          <pc:docMk/>
          <pc:sldMk cId="4273455843" sldId="308"/>
        </pc:sldMkLst>
      </pc:sldChg>
    </pc:docChg>
  </pc:docChgLst>
  <pc:docChgLst>
    <pc:chgData name="philipp.dingi" userId="S::philipp.dingi_gmail.com#ext#@sap.onmicrosoft.com::0bb00e9c-1a3c-4bdc-b695-9fae819309bd" providerId="AD" clId="Web-{5211F074-2238-4D1C-B424-F50D8082BE66}"/>
    <pc:docChg chg="modSld">
      <pc:chgData name="philipp.dingi" userId="S::philipp.dingi_gmail.com#ext#@sap.onmicrosoft.com::0bb00e9c-1a3c-4bdc-b695-9fae819309bd" providerId="AD" clId="Web-{5211F074-2238-4D1C-B424-F50D8082BE66}" dt="2022-01-22T17:01:07.872" v="14"/>
      <pc:docMkLst>
        <pc:docMk/>
      </pc:docMkLst>
      <pc:sldChg chg="modNotes">
        <pc:chgData name="philipp.dingi" userId="S::philipp.dingi_gmail.com#ext#@sap.onmicrosoft.com::0bb00e9c-1a3c-4bdc-b695-9fae819309bd" providerId="AD" clId="Web-{5211F074-2238-4D1C-B424-F50D8082BE66}" dt="2022-01-22T17:01:07.872" v="14"/>
        <pc:sldMkLst>
          <pc:docMk/>
          <pc:sldMk cId="2115031421" sldId="279"/>
        </pc:sldMkLst>
      </pc:sldChg>
    </pc:docChg>
  </pc:docChgLst>
  <pc:docChgLst>
    <pc:chgData name="Pfützer, Julia" userId="S::julia.pfuetzer_tof.de#ext#@sap.onmicrosoft.com::c3ed3564-297e-4c47-9ec0-31a2671d67d5" providerId="AD" clId="Web-{F720F846-2F68-4EE2-A53A-9E325113BD79}"/>
    <pc:docChg chg="modSld">
      <pc:chgData name="Pfützer, Julia" userId="S::julia.pfuetzer_tof.de#ext#@sap.onmicrosoft.com::c3ed3564-297e-4c47-9ec0-31a2671d67d5" providerId="AD" clId="Web-{F720F846-2F68-4EE2-A53A-9E325113BD79}" dt="2022-01-23T13:39:41.233" v="196" actId="20577"/>
      <pc:docMkLst>
        <pc:docMk/>
      </pc:docMkLst>
      <pc:sldChg chg="delSp modSp">
        <pc:chgData name="Pfützer, Julia" userId="S::julia.pfuetzer_tof.de#ext#@sap.onmicrosoft.com::c3ed3564-297e-4c47-9ec0-31a2671d67d5" providerId="AD" clId="Web-{F720F846-2F68-4EE2-A53A-9E325113BD79}" dt="2022-01-23T13:39:41.233" v="196" actId="20577"/>
        <pc:sldMkLst>
          <pc:docMk/>
          <pc:sldMk cId="4043182112" sldId="293"/>
        </pc:sldMkLst>
        <pc:spChg chg="mod">
          <ac:chgData name="Pfützer, Julia" userId="S::julia.pfuetzer_tof.de#ext#@sap.onmicrosoft.com::c3ed3564-297e-4c47-9ec0-31a2671d67d5" providerId="AD" clId="Web-{F720F846-2F68-4EE2-A53A-9E325113BD79}" dt="2022-01-23T13:39:41.233" v="196" actId="20577"/>
          <ac:spMkLst>
            <pc:docMk/>
            <pc:sldMk cId="4043182112" sldId="293"/>
            <ac:spMk id="3" creationId="{ED262E52-AC10-4890-8A45-AF58A275E167}"/>
          </ac:spMkLst>
        </pc:spChg>
        <pc:spChg chg="del">
          <ac:chgData name="Pfützer, Julia" userId="S::julia.pfuetzer_tof.de#ext#@sap.onmicrosoft.com::c3ed3564-297e-4c47-9ec0-31a2671d67d5" providerId="AD" clId="Web-{F720F846-2F68-4EE2-A53A-9E325113BD79}" dt="2022-01-23T13:27:56.261" v="1"/>
          <ac:spMkLst>
            <pc:docMk/>
            <pc:sldMk cId="4043182112" sldId="293"/>
            <ac:spMk id="7" creationId="{C5EF70F1-CDC7-475A-84FF-E14EC15799CD}"/>
          </ac:spMkLst>
        </pc:spChg>
        <pc:picChg chg="del">
          <ac:chgData name="Pfützer, Julia" userId="S::julia.pfuetzer_tof.de#ext#@sap.onmicrosoft.com::c3ed3564-297e-4c47-9ec0-31a2671d67d5" providerId="AD" clId="Web-{F720F846-2F68-4EE2-A53A-9E325113BD79}" dt="2022-01-23T13:27:53.449" v="0"/>
          <ac:picMkLst>
            <pc:docMk/>
            <pc:sldMk cId="4043182112" sldId="293"/>
            <ac:picMk id="6" creationId="{CAB53978-D356-41BE-831F-D1469D8C86DF}"/>
          </ac:picMkLst>
        </pc:picChg>
      </pc:sldChg>
    </pc:docChg>
  </pc:docChgLst>
  <pc:docChgLst>
    <pc:chgData name="philipp.dingi" userId="S::philipp.dingi_gmail.com#ext#@sap.onmicrosoft.com::0bb00e9c-1a3c-4bdc-b695-9fae819309bd" providerId="AD" clId="Web-{1FBE5C51-E818-4EA9-BA71-8DF26B061436}"/>
    <pc:docChg chg="addSld modSld">
      <pc:chgData name="philipp.dingi" userId="S::philipp.dingi_gmail.com#ext#@sap.onmicrosoft.com::0bb00e9c-1a3c-4bdc-b695-9fae819309bd" providerId="AD" clId="Web-{1FBE5C51-E818-4EA9-BA71-8DF26B061436}" dt="2022-01-24T10:19:16.715" v="387" actId="20577"/>
      <pc:docMkLst>
        <pc:docMk/>
      </pc:docMkLst>
      <pc:sldChg chg="modSp mod modShow">
        <pc:chgData name="philipp.dingi" userId="S::philipp.dingi_gmail.com#ext#@sap.onmicrosoft.com::0bb00e9c-1a3c-4bdc-b695-9fae819309bd" providerId="AD" clId="Web-{1FBE5C51-E818-4EA9-BA71-8DF26B061436}" dt="2022-01-24T10:05:31.379" v="230"/>
        <pc:sldMkLst>
          <pc:docMk/>
          <pc:sldMk cId="2525843409" sldId="258"/>
        </pc:sldMkLst>
        <pc:spChg chg="mod">
          <ac:chgData name="philipp.dingi" userId="S::philipp.dingi_gmail.com#ext#@sap.onmicrosoft.com::0bb00e9c-1a3c-4bdc-b695-9fae819309bd" providerId="AD" clId="Web-{1FBE5C51-E818-4EA9-BA71-8DF26B061436}" dt="2022-01-24T09:56:02.170" v="136" actId="20577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6:13.530" v="143" actId="20577"/>
          <ac:spMkLst>
            <pc:docMk/>
            <pc:sldMk cId="2525843409" sldId="258"/>
            <ac:spMk id="4" creationId="{22DA1E03-655E-4936-8097-EB4EB01B36D9}"/>
          </ac:spMkLst>
        </pc:spChg>
      </pc:sldChg>
      <pc:sldChg chg="addSp delSp">
        <pc:chgData name="philipp.dingi" userId="S::philipp.dingi_gmail.com#ext#@sap.onmicrosoft.com::0bb00e9c-1a3c-4bdc-b695-9fae819309bd" providerId="AD" clId="Web-{1FBE5C51-E818-4EA9-BA71-8DF26B061436}" dt="2022-01-24T07:29:09.151" v="2"/>
        <pc:sldMkLst>
          <pc:docMk/>
          <pc:sldMk cId="2854825109" sldId="273"/>
        </pc:sldMkLst>
        <pc:spChg chg="add del">
          <ac:chgData name="philipp.dingi" userId="S::philipp.dingi_gmail.com#ext#@sap.onmicrosoft.com::0bb00e9c-1a3c-4bdc-b695-9fae819309bd" providerId="AD" clId="Web-{1FBE5C51-E818-4EA9-BA71-8DF26B061436}" dt="2022-01-24T07:29:09.151" v="2"/>
          <ac:spMkLst>
            <pc:docMk/>
            <pc:sldMk cId="2854825109" sldId="273"/>
            <ac:spMk id="3" creationId="{D695AA8D-C37C-4865-A8EA-966C4A6C316E}"/>
          </ac:spMkLst>
        </pc:spChg>
      </pc:sldChg>
      <pc:sldChg chg="modSp">
        <pc:chgData name="philipp.dingi" userId="S::philipp.dingi_gmail.com#ext#@sap.onmicrosoft.com::0bb00e9c-1a3c-4bdc-b695-9fae819309bd" providerId="AD" clId="Web-{1FBE5C51-E818-4EA9-BA71-8DF26B061436}" dt="2022-01-24T10:19:16.715" v="387" actId="20577"/>
        <pc:sldMkLst>
          <pc:docMk/>
          <pc:sldMk cId="1527713332" sldId="284"/>
        </pc:sldMkLst>
        <pc:spChg chg="mod">
          <ac:chgData name="philipp.dingi" userId="S::philipp.dingi_gmail.com#ext#@sap.onmicrosoft.com::0bb00e9c-1a3c-4bdc-b695-9fae819309bd" providerId="AD" clId="Web-{1FBE5C51-E818-4EA9-BA71-8DF26B061436}" dt="2022-01-24T10:19:16.715" v="387" actId="20577"/>
          <ac:spMkLst>
            <pc:docMk/>
            <pc:sldMk cId="1527713332" sldId="284"/>
            <ac:spMk id="10" creationId="{824CFDDA-0244-486D-8BB0-8E6AE645E12F}"/>
          </ac:spMkLst>
        </pc:spChg>
      </pc:sldChg>
      <pc:sldChg chg="modSp">
        <pc:chgData name="philipp.dingi" userId="S::philipp.dingi_gmail.com#ext#@sap.onmicrosoft.com::0bb00e9c-1a3c-4bdc-b695-9fae819309bd" providerId="AD" clId="Web-{1FBE5C51-E818-4EA9-BA71-8DF26B061436}" dt="2022-01-24T10:06:59.698" v="253" actId="20577"/>
        <pc:sldMkLst>
          <pc:docMk/>
          <pc:sldMk cId="3210021021" sldId="298"/>
        </pc:sldMkLst>
        <pc:spChg chg="mod">
          <ac:chgData name="philipp.dingi" userId="S::philipp.dingi_gmail.com#ext#@sap.onmicrosoft.com::0bb00e9c-1a3c-4bdc-b695-9fae819309bd" providerId="AD" clId="Web-{1FBE5C51-E818-4EA9-BA71-8DF26B061436}" dt="2022-01-24T10:06:59.698" v="253" actId="20577"/>
          <ac:spMkLst>
            <pc:docMk/>
            <pc:sldMk cId="3210021021" sldId="298"/>
            <ac:spMk id="3" creationId="{57F8E1A1-56B4-4306-8207-81F65D13EA58}"/>
          </ac:spMkLst>
        </pc:spChg>
      </pc:sldChg>
      <pc:sldChg chg="modSp">
        <pc:chgData name="philipp.dingi" userId="S::philipp.dingi_gmail.com#ext#@sap.onmicrosoft.com::0bb00e9c-1a3c-4bdc-b695-9fae819309bd" providerId="AD" clId="Web-{1FBE5C51-E818-4EA9-BA71-8DF26B061436}" dt="2022-01-24T10:17:36.380" v="382" actId="20577"/>
        <pc:sldMkLst>
          <pc:docMk/>
          <pc:sldMk cId="983193616" sldId="299"/>
        </pc:sldMkLst>
        <pc:spChg chg="mod">
          <ac:chgData name="philipp.dingi" userId="S::philipp.dingi_gmail.com#ext#@sap.onmicrosoft.com::0bb00e9c-1a3c-4bdc-b695-9fae819309bd" providerId="AD" clId="Web-{1FBE5C51-E818-4EA9-BA71-8DF26B061436}" dt="2022-01-24T10:17:36.380" v="382" actId="20577"/>
          <ac:spMkLst>
            <pc:docMk/>
            <pc:sldMk cId="983193616" sldId="299"/>
            <ac:spMk id="3" creationId="{18D80B91-7B2E-4778-92F1-1AD728C562CC}"/>
          </ac:spMkLst>
        </pc:spChg>
      </pc:sldChg>
      <pc:sldChg chg="addSp modSp add replId">
        <pc:chgData name="philipp.dingi" userId="S::philipp.dingi_gmail.com#ext#@sap.onmicrosoft.com::0bb00e9c-1a3c-4bdc-b695-9fae819309bd" providerId="AD" clId="Web-{1FBE5C51-E818-4EA9-BA71-8DF26B061436}" dt="2022-01-24T10:08:50.830" v="257" actId="20577"/>
        <pc:sldMkLst>
          <pc:docMk/>
          <pc:sldMk cId="2191160465" sldId="300"/>
        </pc:sldMkLst>
        <pc:spChg chg="mod">
          <ac:chgData name="philipp.dingi" userId="S::philipp.dingi_gmail.com#ext#@sap.onmicrosoft.com::0bb00e9c-1a3c-4bdc-b695-9fae819309bd" providerId="AD" clId="Web-{1FBE5C51-E818-4EA9-BA71-8DF26B061436}" dt="2022-01-24T10:08:50.830" v="257" actId="20577"/>
          <ac:spMkLst>
            <pc:docMk/>
            <pc:sldMk cId="2191160465" sldId="300"/>
            <ac:spMk id="2" creationId="{96750BC3-89E1-4581-B03B-2474EAB730B8}"/>
          </ac:spMkLst>
        </pc:spChg>
        <pc:spChg chg="add mod">
          <ac:chgData name="philipp.dingi" userId="S::philipp.dingi_gmail.com#ext#@sap.onmicrosoft.com::0bb00e9c-1a3c-4bdc-b695-9fae819309bd" providerId="AD" clId="Web-{1FBE5C51-E818-4EA9-BA71-8DF26B061436}" dt="2022-01-24T10:04:30.703" v="229" actId="20577"/>
          <ac:spMkLst>
            <pc:docMk/>
            <pc:sldMk cId="2191160465" sldId="300"/>
            <ac:spMk id="3" creationId="{2C6E797D-E804-44B9-A8F7-AF741E546CD5}"/>
          </ac:spMkLst>
        </pc:spChg>
      </pc:sldChg>
      <pc:sldChg chg="addSp delSp modSp new mod setBg">
        <pc:chgData name="philipp.dingi" userId="S::philipp.dingi_gmail.com#ext#@sap.onmicrosoft.com::0bb00e9c-1a3c-4bdc-b695-9fae819309bd" providerId="AD" clId="Web-{1FBE5C51-E818-4EA9-BA71-8DF26B061436}" dt="2022-01-24T09:56:16.889" v="145" actId="20577"/>
        <pc:sldMkLst>
          <pc:docMk/>
          <pc:sldMk cId="2995945326" sldId="301"/>
        </pc:sldMkLst>
        <pc:spChg chg="mod">
          <ac:chgData name="philipp.dingi" userId="S::philipp.dingi_gmail.com#ext#@sap.onmicrosoft.com::0bb00e9c-1a3c-4bdc-b695-9fae819309bd" providerId="AD" clId="Web-{1FBE5C51-E818-4EA9-BA71-8DF26B061436}" dt="2022-01-24T09:53:53.536" v="99"/>
          <ac:spMkLst>
            <pc:docMk/>
            <pc:sldMk cId="2995945326" sldId="301"/>
            <ac:spMk id="2" creationId="{EC282297-3E97-4230-A240-38670ED3E6DB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3:53.536" v="99"/>
          <ac:spMkLst>
            <pc:docMk/>
            <pc:sldMk cId="2995945326" sldId="301"/>
            <ac:spMk id="3" creationId="{E3D23C6F-AC16-4C42-9055-347CBD65C34E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6:16.889" v="145" actId="20577"/>
          <ac:spMkLst>
            <pc:docMk/>
            <pc:sldMk cId="2995945326" sldId="301"/>
            <ac:spMk id="4" creationId="{74CF0E90-1B3D-4429-B81D-94D702FD354C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3:53.536" v="99"/>
          <ac:spMkLst>
            <pc:docMk/>
            <pc:sldMk cId="2995945326" sldId="301"/>
            <ac:spMk id="5" creationId="{9F7751F9-732E-4C6A-BA13-E138D0942CE3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3:53.536" v="99"/>
          <ac:spMkLst>
            <pc:docMk/>
            <pc:sldMk cId="2995945326" sldId="301"/>
            <ac:spMk id="6" creationId="{F874FDE1-7C84-4CDB-8C9B-A828730C4011}"/>
          </ac:spMkLst>
        </pc:spChg>
        <pc:spChg chg="add del">
          <ac:chgData name="philipp.dingi" userId="S::philipp.dingi_gmail.com#ext#@sap.onmicrosoft.com::0bb00e9c-1a3c-4bdc-b695-9fae819309bd" providerId="AD" clId="Web-{1FBE5C51-E818-4EA9-BA71-8DF26B061436}" dt="2022-01-24T09:53:53.536" v="99"/>
          <ac:spMkLst>
            <pc:docMk/>
            <pc:sldMk cId="2995945326" sldId="301"/>
            <ac:spMk id="11" creationId="{B36F400F-DF28-43BC-8D8E-4929793B392A}"/>
          </ac:spMkLst>
        </pc:spChg>
      </pc:sldChg>
      <pc:sldChg chg="addSp delSp modSp new mod setBg">
        <pc:chgData name="philipp.dingi" userId="S::philipp.dingi_gmail.com#ext#@sap.onmicrosoft.com::0bb00e9c-1a3c-4bdc-b695-9fae819309bd" providerId="AD" clId="Web-{1FBE5C51-E818-4EA9-BA71-8DF26B061436}" dt="2022-01-24T09:53:29.144" v="97"/>
        <pc:sldMkLst>
          <pc:docMk/>
          <pc:sldMk cId="2708284253" sldId="302"/>
        </pc:sldMkLst>
        <pc:spChg chg="mod">
          <ac:chgData name="philipp.dingi" userId="S::philipp.dingi_gmail.com#ext#@sap.onmicrosoft.com::0bb00e9c-1a3c-4bdc-b695-9fae819309bd" providerId="AD" clId="Web-{1FBE5C51-E818-4EA9-BA71-8DF26B061436}" dt="2022-01-24T09:53:03.455" v="95"/>
          <ac:spMkLst>
            <pc:docMk/>
            <pc:sldMk cId="2708284253" sldId="302"/>
            <ac:spMk id="2" creationId="{9436FEF5-EDA0-4221-BF4D-77E1D3D06341}"/>
          </ac:spMkLst>
        </pc:spChg>
        <pc:spChg chg="del mod">
          <ac:chgData name="philipp.dingi" userId="S::philipp.dingi_gmail.com#ext#@sap.onmicrosoft.com::0bb00e9c-1a3c-4bdc-b695-9fae819309bd" providerId="AD" clId="Web-{1FBE5C51-E818-4EA9-BA71-8DF26B061436}" dt="2022-01-24T09:53:29.144" v="97"/>
          <ac:spMkLst>
            <pc:docMk/>
            <pc:sldMk cId="2708284253" sldId="302"/>
            <ac:spMk id="3" creationId="{FAB115B8-907E-45F4-95F8-4485322E74E9}"/>
          </ac:spMkLst>
        </pc:spChg>
        <pc:spChg chg="mod">
          <ac:chgData name="philipp.dingi" userId="S::philipp.dingi_gmail.com#ext#@sap.onmicrosoft.com::0bb00e9c-1a3c-4bdc-b695-9fae819309bd" providerId="AD" clId="Web-{1FBE5C51-E818-4EA9-BA71-8DF26B061436}" dt="2022-01-24T09:53:03.455" v="95"/>
          <ac:spMkLst>
            <pc:docMk/>
            <pc:sldMk cId="2708284253" sldId="302"/>
            <ac:spMk id="4" creationId="{25D84B58-724A-4BA9-AC4A-10976957958B}"/>
          </ac:spMkLst>
        </pc:spChg>
        <pc:spChg chg="del mod">
          <ac:chgData name="philipp.dingi" userId="S::philipp.dingi_gmail.com#ext#@sap.onmicrosoft.com::0bb00e9c-1a3c-4bdc-b695-9fae819309bd" providerId="AD" clId="Web-{1FBE5C51-E818-4EA9-BA71-8DF26B061436}" dt="2022-01-24T09:53:23.284" v="96"/>
          <ac:spMkLst>
            <pc:docMk/>
            <pc:sldMk cId="2708284253" sldId="302"/>
            <ac:spMk id="5" creationId="{E3013600-E439-4A91-8894-5A1ADC1FA8BD}"/>
          </ac:spMkLst>
        </pc:spChg>
        <pc:spChg chg="add">
          <ac:chgData name="philipp.dingi" userId="S::philipp.dingi_gmail.com#ext#@sap.onmicrosoft.com::0bb00e9c-1a3c-4bdc-b695-9fae819309bd" providerId="AD" clId="Web-{1FBE5C51-E818-4EA9-BA71-8DF26B061436}" dt="2022-01-24T09:53:03.455" v="95"/>
          <ac:spMkLst>
            <pc:docMk/>
            <pc:sldMk cId="2708284253" sldId="302"/>
            <ac:spMk id="10" creationId="{16F9E488-0718-4E1E-9D12-26779F606252}"/>
          </ac:spMkLst>
        </pc:spChg>
        <pc:spChg chg="add">
          <ac:chgData name="philipp.dingi" userId="S::philipp.dingi_gmail.com#ext#@sap.onmicrosoft.com::0bb00e9c-1a3c-4bdc-b695-9fae819309bd" providerId="AD" clId="Web-{1FBE5C51-E818-4EA9-BA71-8DF26B061436}" dt="2022-01-24T09:53:03.455" v="95"/>
          <ac:spMkLst>
            <pc:docMk/>
            <pc:sldMk cId="2708284253" sldId="302"/>
            <ac:spMk id="12" creationId="{D20AEB5B-DFC7-42B4-9FAA-6B95E01D0FCE}"/>
          </ac:spMkLst>
        </pc:spChg>
        <pc:grpChg chg="add">
          <ac:chgData name="philipp.dingi" userId="S::philipp.dingi_gmail.com#ext#@sap.onmicrosoft.com::0bb00e9c-1a3c-4bdc-b695-9fae819309bd" providerId="AD" clId="Web-{1FBE5C51-E818-4EA9-BA71-8DF26B061436}" dt="2022-01-24T09:53:03.455" v="95"/>
          <ac:grpSpMkLst>
            <pc:docMk/>
            <pc:sldMk cId="2708284253" sldId="302"/>
            <ac:grpSpMk id="14" creationId="{64B93721-934F-4F1E-A868-0B2BA110D3B5}"/>
          </ac:grpSpMkLst>
        </pc:grpChg>
      </pc:sldChg>
      <pc:sldChg chg="modSp add replId">
        <pc:chgData name="philipp.dingi" userId="S::philipp.dingi_gmail.com#ext#@sap.onmicrosoft.com::0bb00e9c-1a3c-4bdc-b695-9fae819309bd" providerId="AD" clId="Web-{1FBE5C51-E818-4EA9-BA71-8DF26B061436}" dt="2022-01-24T10:06:04.163" v="240" actId="20577"/>
        <pc:sldMkLst>
          <pc:docMk/>
          <pc:sldMk cId="4071912417" sldId="303"/>
        </pc:sldMkLst>
        <pc:spChg chg="mod">
          <ac:chgData name="philipp.dingi" userId="S::philipp.dingi_gmail.com#ext#@sap.onmicrosoft.com::0bb00e9c-1a3c-4bdc-b695-9fae819309bd" providerId="AD" clId="Web-{1FBE5C51-E818-4EA9-BA71-8DF26B061436}" dt="2022-01-24T10:06:04.163" v="240" actId="20577"/>
          <ac:spMkLst>
            <pc:docMk/>
            <pc:sldMk cId="4071912417" sldId="303"/>
            <ac:spMk id="2" creationId="{9436FEF5-EDA0-4221-BF4D-77E1D3D06341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2FAE665C-36CB-4FD4-BE91-AA00F060F628}"/>
    <pc:docChg chg="addSld modSld">
      <pc:chgData name="philipp.dingi" userId="S::philipp.dingi_gmail.com#ext#@sap.onmicrosoft.com::0bb00e9c-1a3c-4bdc-b695-9fae819309bd" providerId="AD" clId="Web-{2FAE665C-36CB-4FD4-BE91-AA00F060F628}" dt="2022-01-22T16:56:38.724" v="343" actId="1076"/>
      <pc:docMkLst>
        <pc:docMk/>
      </pc:docMkLst>
      <pc:sldChg chg="modSp">
        <pc:chgData name="philipp.dingi" userId="S::philipp.dingi_gmail.com#ext#@sap.onmicrosoft.com::0bb00e9c-1a3c-4bdc-b695-9fae819309bd" providerId="AD" clId="Web-{2FAE665C-36CB-4FD4-BE91-AA00F060F628}" dt="2022-01-22T16:29:00.694" v="67" actId="20577"/>
        <pc:sldMkLst>
          <pc:docMk/>
          <pc:sldMk cId="2525843409" sldId="258"/>
        </pc:sldMkLst>
        <pc:spChg chg="mod">
          <ac:chgData name="philipp.dingi" userId="S::philipp.dingi_gmail.com#ext#@sap.onmicrosoft.com::0bb00e9c-1a3c-4bdc-b695-9fae819309bd" providerId="AD" clId="Web-{2FAE665C-36CB-4FD4-BE91-AA00F060F628}" dt="2022-01-22T16:28:45.037" v="55" actId="20577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philipp.dingi" userId="S::philipp.dingi_gmail.com#ext#@sap.onmicrosoft.com::0bb00e9c-1a3c-4bdc-b695-9fae819309bd" providerId="AD" clId="Web-{2FAE665C-36CB-4FD4-BE91-AA00F060F628}" dt="2022-01-22T16:29:00.694" v="67" actId="20577"/>
          <ac:spMkLst>
            <pc:docMk/>
            <pc:sldMk cId="2525843409" sldId="258"/>
            <ac:spMk id="4" creationId="{22DA1E03-655E-4936-8097-EB4EB01B36D9}"/>
          </ac:spMkLst>
        </pc:spChg>
      </pc:sldChg>
      <pc:sldChg chg="addSp delSp modSp new">
        <pc:chgData name="philipp.dingi" userId="S::philipp.dingi_gmail.com#ext#@sap.onmicrosoft.com::0bb00e9c-1a3c-4bdc-b695-9fae819309bd" providerId="AD" clId="Web-{2FAE665C-36CB-4FD4-BE91-AA00F060F628}" dt="2022-01-22T16:56:38.724" v="343" actId="1076"/>
        <pc:sldMkLst>
          <pc:docMk/>
          <pc:sldMk cId="2115031421" sldId="279"/>
        </pc:sldMkLst>
        <pc:spChg chg="mod">
          <ac:chgData name="philipp.dingi" userId="S::philipp.dingi_gmail.com#ext#@sap.onmicrosoft.com::0bb00e9c-1a3c-4bdc-b695-9fae819309bd" providerId="AD" clId="Web-{2FAE665C-36CB-4FD4-BE91-AA00F060F628}" dt="2022-01-22T16:43:59.062" v="97" actId="20577"/>
          <ac:spMkLst>
            <pc:docMk/>
            <pc:sldMk cId="2115031421" sldId="279"/>
            <ac:spMk id="2" creationId="{486D6E33-3DA4-4C85-A532-88C1B9CEBD49}"/>
          </ac:spMkLst>
        </pc:spChg>
        <pc:spChg chg="mod">
          <ac:chgData name="philipp.dingi" userId="S::philipp.dingi_gmail.com#ext#@sap.onmicrosoft.com::0bb00e9c-1a3c-4bdc-b695-9fae819309bd" providerId="AD" clId="Web-{2FAE665C-36CB-4FD4-BE91-AA00F060F628}" dt="2022-01-22T16:52:46.671" v="318" actId="20577"/>
          <ac:spMkLst>
            <pc:docMk/>
            <pc:sldMk cId="2115031421" sldId="279"/>
            <ac:spMk id="3" creationId="{1A4DF6C9-2514-46AA-A318-7FC6E712EB6B}"/>
          </ac:spMkLst>
        </pc:spChg>
        <pc:picChg chg="add mod">
          <ac:chgData name="philipp.dingi" userId="S::philipp.dingi_gmail.com#ext#@sap.onmicrosoft.com::0bb00e9c-1a3c-4bdc-b695-9fae819309bd" providerId="AD" clId="Web-{2FAE665C-36CB-4FD4-BE91-AA00F060F628}" dt="2022-01-22T16:56:33.708" v="342" actId="1076"/>
          <ac:picMkLst>
            <pc:docMk/>
            <pc:sldMk cId="2115031421" sldId="279"/>
            <ac:picMk id="4" creationId="{C9EAFA5A-2393-4E40-92F7-B76F916E3551}"/>
          </ac:picMkLst>
        </pc:picChg>
        <pc:picChg chg="add del mod">
          <ac:chgData name="philipp.dingi" userId="S::philipp.dingi_gmail.com#ext#@sap.onmicrosoft.com::0bb00e9c-1a3c-4bdc-b695-9fae819309bd" providerId="AD" clId="Web-{2FAE665C-36CB-4FD4-BE91-AA00F060F628}" dt="2022-01-22T16:54:38.705" v="321"/>
          <ac:picMkLst>
            <pc:docMk/>
            <pc:sldMk cId="2115031421" sldId="279"/>
            <ac:picMk id="5" creationId="{2F99EC15-7FAC-4E57-882E-48BB3DBA14A5}"/>
          </ac:picMkLst>
        </pc:picChg>
        <pc:picChg chg="add mod">
          <ac:chgData name="philipp.dingi" userId="S::philipp.dingi_gmail.com#ext#@sap.onmicrosoft.com::0bb00e9c-1a3c-4bdc-b695-9fae819309bd" providerId="AD" clId="Web-{2FAE665C-36CB-4FD4-BE91-AA00F060F628}" dt="2022-01-22T16:56:38.724" v="343" actId="1076"/>
          <ac:picMkLst>
            <pc:docMk/>
            <pc:sldMk cId="2115031421" sldId="279"/>
            <ac:picMk id="6" creationId="{DDAB1AA2-6C26-42B6-B148-A10FDDC83846}"/>
          </ac:picMkLst>
        </pc:picChg>
      </pc:sldChg>
    </pc:docChg>
  </pc:docChgLst>
  <pc:docChgLst>
    <pc:chgData name="Bernauer, Max" userId="e221d002-5834-476f-8b20-e1f211c8e3db" providerId="ADAL" clId="{38499E2B-D1D8-4068-BD90-5958CF2E42F5}"/>
    <pc:docChg chg="undo custSel addSld delSld modSld sldOrd modMainMaster">
      <pc:chgData name="Bernauer, Max" userId="e221d002-5834-476f-8b20-e1f211c8e3db" providerId="ADAL" clId="{38499E2B-D1D8-4068-BD90-5958CF2E42F5}" dt="2022-01-25T11:35:20.365" v="4569" actId="20577"/>
      <pc:docMkLst>
        <pc:docMk/>
      </pc:docMkLst>
      <pc:sldChg chg="modSp mod ord setBg">
        <pc:chgData name="Bernauer, Max" userId="e221d002-5834-476f-8b20-e1f211c8e3db" providerId="ADAL" clId="{38499E2B-D1D8-4068-BD90-5958CF2E42F5}" dt="2022-01-25T11:29:21.611" v="4516" actId="20577"/>
        <pc:sldMkLst>
          <pc:docMk/>
          <pc:sldMk cId="109857222" sldId="256"/>
        </pc:sldMkLst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109857222" sldId="256"/>
            <ac:spMk id="2" creationId="{3D160A70-0598-4614-9B46-DC1355408FCA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109857222" sldId="256"/>
            <ac:spMk id="3" creationId="{57F8E1A1-56B4-4306-8207-81F65D13EA58}"/>
          </ac:spMkLst>
        </pc:spChg>
        <pc:spChg chg="mod">
          <ac:chgData name="Bernauer, Max" userId="e221d002-5834-476f-8b20-e1f211c8e3db" providerId="ADAL" clId="{38499E2B-D1D8-4068-BD90-5958CF2E42F5}" dt="2022-01-25T11:29:21.611" v="4516" actId="20577"/>
          <ac:spMkLst>
            <pc:docMk/>
            <pc:sldMk cId="109857222" sldId="256"/>
            <ac:spMk id="4" creationId="{BA0641BD-8B38-43A5-8481-FCE2F73DCAC7}"/>
          </ac:spMkLst>
        </pc:spChg>
        <pc:picChg chg="mod">
          <ac:chgData name="Bernauer, Max" userId="e221d002-5834-476f-8b20-e1f211c8e3db" providerId="ADAL" clId="{38499E2B-D1D8-4068-BD90-5958CF2E42F5}" dt="2022-01-23T13:54:17.135" v="2345" actId="14100"/>
          <ac:picMkLst>
            <pc:docMk/>
            <pc:sldMk cId="109857222" sldId="256"/>
            <ac:picMk id="2050" creationId="{491D3904-40E5-49AC-BB21-7FAEB2B252FF}"/>
          </ac:picMkLst>
        </pc:picChg>
      </pc:sldChg>
      <pc:sldChg chg="modSp add del ord">
        <pc:chgData name="Bernauer, Max" userId="e221d002-5834-476f-8b20-e1f211c8e3db" providerId="ADAL" clId="{38499E2B-D1D8-4068-BD90-5958CF2E42F5}" dt="2022-01-25T11:32:36.827" v="4521" actId="47"/>
        <pc:sldMkLst>
          <pc:docMk/>
          <pc:sldMk cId="1186061920" sldId="257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186061920" sldId="257"/>
            <ac:spMk id="3" creationId="{26B20311-49A7-4E1B-9894-8BFD4F19A7CA}"/>
          </ac:spMkLst>
        </pc:spChg>
      </pc:sldChg>
      <pc:sldChg chg="addSp delSp modSp del mod">
        <pc:chgData name="Bernauer, Max" userId="e221d002-5834-476f-8b20-e1f211c8e3db" providerId="ADAL" clId="{38499E2B-D1D8-4068-BD90-5958CF2E42F5}" dt="2022-01-24T21:15:02.302" v="4483" actId="47"/>
        <pc:sldMkLst>
          <pc:docMk/>
          <pc:sldMk cId="2525843409" sldId="258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525843409" sldId="258"/>
            <ac:spMk id="2" creationId="{5E8F666F-7D8A-48F1-9FAB-1D591851E692}"/>
          </ac:spMkLst>
        </pc:spChg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2525843409" sldId="258"/>
            <ac:spMk id="4" creationId="{22DA1E03-655E-4936-8097-EB4EB01B36D9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525843409" sldId="258"/>
            <ac:spMk id="5" creationId="{8D040C85-C64A-46DC-928A-9F429475CA58}"/>
          </ac:spMkLst>
        </pc:spChg>
        <pc:spChg chg="add del mod">
          <ac:chgData name="Bernauer, Max" userId="e221d002-5834-476f-8b20-e1f211c8e3db" providerId="ADAL" clId="{38499E2B-D1D8-4068-BD90-5958CF2E42F5}" dt="2022-01-22T12:01:44.116" v="137" actId="478"/>
          <ac:spMkLst>
            <pc:docMk/>
            <pc:sldMk cId="2525843409" sldId="258"/>
            <ac:spMk id="5" creationId="{BD9FDD46-E66E-49C4-B3A5-FACEB5E28D90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525843409" sldId="258"/>
            <ac:spMk id="6" creationId="{0BE30FB8-6DD3-47FD-B180-B23599CD1098}"/>
          </ac:spMkLst>
        </pc:spChg>
      </pc:sldChg>
      <pc:sldChg chg="add del ord setBg modNotes">
        <pc:chgData name="Bernauer, Max" userId="e221d002-5834-476f-8b20-e1f211c8e3db" providerId="ADAL" clId="{38499E2B-D1D8-4068-BD90-5958CF2E42F5}" dt="2022-01-24T10:25:53.005" v="2719" actId="47"/>
        <pc:sldMkLst>
          <pc:docMk/>
          <pc:sldMk cId="0" sldId="259"/>
        </pc:sldMkLst>
      </pc:sldChg>
      <pc:sldChg chg="del ord">
        <pc:chgData name="Bernauer, Max" userId="e221d002-5834-476f-8b20-e1f211c8e3db" providerId="ADAL" clId="{38499E2B-D1D8-4068-BD90-5958CF2E42F5}" dt="2022-01-23T14:28:22.229" v="2445" actId="47"/>
        <pc:sldMkLst>
          <pc:docMk/>
          <pc:sldMk cId="4063198503" sldId="259"/>
        </pc:sldMkLst>
      </pc:sldChg>
      <pc:sldChg chg="delSp add del setBg delDesignElem">
        <pc:chgData name="Bernauer, Max" userId="e221d002-5834-476f-8b20-e1f211c8e3db" providerId="ADAL" clId="{38499E2B-D1D8-4068-BD90-5958CF2E42F5}" dt="2022-01-22T11:47:37.082" v="115" actId="47"/>
        <pc:sldMkLst>
          <pc:docMk/>
          <pc:sldMk cId="1577499883" sldId="260"/>
        </pc:sldMkLst>
        <pc:spChg chg="del">
          <ac:chgData name="Bernauer, Max" userId="e221d002-5834-476f-8b20-e1f211c8e3db" providerId="ADAL" clId="{38499E2B-D1D8-4068-BD90-5958CF2E42F5}" dt="2022-01-22T11:47:26.603" v="114"/>
          <ac:spMkLst>
            <pc:docMk/>
            <pc:sldMk cId="1577499883" sldId="260"/>
            <ac:spMk id="35" creationId="{16B067B1-F4E5-4FDF-813D-C9E872E80075}"/>
          </ac:spMkLst>
        </pc:spChg>
      </pc:sldChg>
      <pc:sldChg chg="addSp delSp modSp add mod">
        <pc:chgData name="Bernauer, Max" userId="e221d002-5834-476f-8b20-e1f211c8e3db" providerId="ADAL" clId="{38499E2B-D1D8-4068-BD90-5958CF2E42F5}" dt="2022-01-24T20:58:24.210" v="4359" actId="27636"/>
        <pc:sldMkLst>
          <pc:docMk/>
          <pc:sldMk cId="2047887942" sldId="262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047887942" sldId="262"/>
            <ac:spMk id="2" creationId="{4F97F157-B5A1-414A-AB4A-BD1F26B0F9C6}"/>
          </ac:spMkLst>
        </pc:spChg>
        <pc:spChg chg="mod">
          <ac:chgData name="Bernauer, Max" userId="e221d002-5834-476f-8b20-e1f211c8e3db" providerId="ADAL" clId="{38499E2B-D1D8-4068-BD90-5958CF2E42F5}" dt="2022-01-24T20:58:24.210" v="4359" actId="27636"/>
          <ac:spMkLst>
            <pc:docMk/>
            <pc:sldMk cId="2047887942" sldId="262"/>
            <ac:spMk id="3" creationId="{16F31D1A-F22B-49D1-8FF5-42525E4F8208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047887942" sldId="262"/>
            <ac:spMk id="5" creationId="{952E1725-5089-494F-8D3D-F88D5C1DC74D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047887942" sldId="262"/>
            <ac:spMk id="6" creationId="{3E5998F7-1A89-4AE7-95C4-4BBE8DF10D7A}"/>
          </ac:spMkLst>
        </pc:spChg>
        <pc:spChg chg="add del">
          <ac:chgData name="Bernauer, Max" userId="e221d002-5834-476f-8b20-e1f211c8e3db" providerId="ADAL" clId="{38499E2B-D1D8-4068-BD90-5958CF2E42F5}" dt="2022-01-22T11:57:52.495" v="130" actId="22"/>
          <ac:spMkLst>
            <pc:docMk/>
            <pc:sldMk cId="2047887942" sldId="262"/>
            <ac:spMk id="6" creationId="{CCD3A6E3-8963-4A2F-8B31-0F7945827D6D}"/>
          </ac:spMkLst>
        </pc:spChg>
      </pc:sldChg>
      <pc:sldChg chg="addSp delSp modSp del mod setBg delDesignElem">
        <pc:chgData name="Bernauer, Max" userId="e221d002-5834-476f-8b20-e1f211c8e3db" providerId="ADAL" clId="{38499E2B-D1D8-4068-BD90-5958CF2E42F5}" dt="2022-01-24T21:15:00.084" v="4482" actId="47"/>
        <pc:sldMkLst>
          <pc:docMk/>
          <pc:sldMk cId="2854825109" sldId="273"/>
        </pc:sldMkLst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2854825109" sldId="273"/>
            <ac:spMk id="5" creationId="{52E545AA-5F46-443D-B40F-FDCAA6914E4A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854825109" sldId="273"/>
            <ac:spMk id="6" creationId="{05B604E3-34CE-4F63-B296-8D478E675CEB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854825109" sldId="273"/>
            <ac:spMk id="13" creationId="{5AAE9118-0436-4488-AC4A-C14DF6A7B6B1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854825109" sldId="273"/>
            <ac:spMk id="15" creationId="{1B10F861-B8F1-49C7-BD58-EAB20CEE7F93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854825109" sldId="273"/>
            <ac:spMk id="17" creationId="{61F6E425-22AB-4DA2-8FAC-58ADB58EF6C3}"/>
          </ac:spMkLst>
        </pc:spChg>
      </pc:sldChg>
      <pc:sldChg chg="addSp delSp modSp add del mod ord modShow">
        <pc:chgData name="Bernauer, Max" userId="e221d002-5834-476f-8b20-e1f211c8e3db" providerId="ADAL" clId="{38499E2B-D1D8-4068-BD90-5958CF2E42F5}" dt="2022-01-24T21:15:09.197" v="4484" actId="47"/>
        <pc:sldMkLst>
          <pc:docMk/>
          <pc:sldMk cId="2279384370" sldId="274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279384370" sldId="274"/>
            <ac:spMk id="2" creationId="{59FDFD95-D2DB-4705-8450-574CAEC93847}"/>
          </ac:spMkLst>
        </pc:spChg>
        <pc:spChg chg="del">
          <ac:chgData name="Bernauer, Max" userId="e221d002-5834-476f-8b20-e1f211c8e3db" providerId="ADAL" clId="{38499E2B-D1D8-4068-BD90-5958CF2E42F5}" dt="2022-01-22T11:53:36.138" v="118" actId="478"/>
          <ac:spMkLst>
            <pc:docMk/>
            <pc:sldMk cId="2279384370" sldId="274"/>
            <ac:spMk id="2" creationId="{96750BC3-89E1-4581-B03B-2474EAB730B8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279384370" sldId="274"/>
            <ac:spMk id="3" creationId="{79E9AC82-3207-4833-A5D8-F35494D13799}"/>
          </ac:spMkLst>
        </pc:spChg>
        <pc:spChg chg="del">
          <ac:chgData name="Bernauer, Max" userId="e221d002-5834-476f-8b20-e1f211c8e3db" providerId="ADAL" clId="{38499E2B-D1D8-4068-BD90-5958CF2E42F5}" dt="2022-01-22T11:53:33.683" v="117" actId="478"/>
          <ac:spMkLst>
            <pc:docMk/>
            <pc:sldMk cId="2279384370" sldId="274"/>
            <ac:spMk id="3" creationId="{D1383758-1E31-4A01-964C-86C87DD16657}"/>
          </ac:spMkLst>
        </pc:spChg>
        <pc:spChg chg="add del mod">
          <ac:chgData name="Bernauer, Max" userId="e221d002-5834-476f-8b20-e1f211c8e3db" providerId="ADAL" clId="{38499E2B-D1D8-4068-BD90-5958CF2E42F5}" dt="2022-01-22T11:53:40.154" v="121" actId="478"/>
          <ac:spMkLst>
            <pc:docMk/>
            <pc:sldMk cId="2279384370" sldId="274"/>
            <ac:spMk id="6" creationId="{4C261496-DC74-4F86-A228-E5F131113C5A}"/>
          </ac:spMkLst>
        </pc:spChg>
        <pc:spChg chg="add del mod">
          <ac:chgData name="Bernauer, Max" userId="e221d002-5834-476f-8b20-e1f211c8e3db" providerId="ADAL" clId="{38499E2B-D1D8-4068-BD90-5958CF2E42F5}" dt="2022-01-22T11:53:37.136" v="119" actId="478"/>
          <ac:spMkLst>
            <pc:docMk/>
            <pc:sldMk cId="2279384370" sldId="274"/>
            <ac:spMk id="8" creationId="{518B0137-7199-46CF-BA13-E2B93B5FBEA6}"/>
          </ac:spMkLst>
        </pc:spChg>
        <pc:picChg chg="add mod">
          <ac:chgData name="Bernauer, Max" userId="e221d002-5834-476f-8b20-e1f211c8e3db" providerId="ADAL" clId="{38499E2B-D1D8-4068-BD90-5958CF2E42F5}" dt="2022-01-22T11:54:19.112" v="127" actId="1076"/>
          <ac:picMkLst>
            <pc:docMk/>
            <pc:sldMk cId="2279384370" sldId="274"/>
            <ac:picMk id="9" creationId="{F040BFA0-F5DE-4913-9BA2-2007209D2B57}"/>
          </ac:picMkLst>
        </pc:picChg>
      </pc:sldChg>
      <pc:sldChg chg="modSp add mod setBg">
        <pc:chgData name="Bernauer, Max" userId="e221d002-5834-476f-8b20-e1f211c8e3db" providerId="ADAL" clId="{38499E2B-D1D8-4068-BD90-5958CF2E42F5}" dt="2022-01-24T20:57:42.586" v="4350" actId="20577"/>
        <pc:sldMkLst>
          <pc:docMk/>
          <pc:sldMk cId="3638640183" sldId="278"/>
        </pc:sldMkLst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3638640183" sldId="278"/>
            <ac:spMk id="2" creationId="{8C8B1C27-5B51-4716-A666-A4FDDE1423E5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3638640183" sldId="278"/>
            <ac:spMk id="5" creationId="{1A17A3BE-DB5F-48C4-9B37-A1911A5D0137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3638640183" sldId="278"/>
            <ac:spMk id="6" creationId="{68BF5D38-3E99-4736-A1B1-DB3809E94BC5}"/>
          </ac:spMkLst>
        </pc:spChg>
        <pc:graphicFrameChg chg="mod modGraphic">
          <ac:chgData name="Bernauer, Max" userId="e221d002-5834-476f-8b20-e1f211c8e3db" providerId="ADAL" clId="{38499E2B-D1D8-4068-BD90-5958CF2E42F5}" dt="2022-01-24T20:57:42.586" v="4350" actId="20577"/>
          <ac:graphicFrameMkLst>
            <pc:docMk/>
            <pc:sldMk cId="3638640183" sldId="278"/>
            <ac:graphicFrameMk id="4" creationId="{018929DB-E3C1-45F8-BC9E-F50CCE2D300A}"/>
          </ac:graphicFrameMkLst>
        </pc:graphicFrameChg>
      </pc:sldChg>
      <pc:sldChg chg="addSp delSp modSp mod">
        <pc:chgData name="Bernauer, Max" userId="e221d002-5834-476f-8b20-e1f211c8e3db" providerId="ADAL" clId="{38499E2B-D1D8-4068-BD90-5958CF2E42F5}" dt="2022-01-24T21:08:17.996" v="4434" actId="21"/>
        <pc:sldMkLst>
          <pc:docMk/>
          <pc:sldMk cId="2115031421" sldId="279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115031421" sldId="279"/>
            <ac:spMk id="2" creationId="{486D6E33-3DA4-4C85-A532-88C1B9CEBD49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115031421" sldId="279"/>
            <ac:spMk id="3" creationId="{1A4DF6C9-2514-46AA-A318-7FC6E712EB6B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115031421" sldId="279"/>
            <ac:spMk id="5" creationId="{14D9F402-DFCF-4836-A9B9-64F5AEC532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115031421" sldId="279"/>
            <ac:spMk id="7" creationId="{559C1D87-1413-4D8B-9D83-5CDB51823D22}"/>
          </ac:spMkLst>
        </pc:spChg>
        <pc:picChg chg="del mod">
          <ac:chgData name="Bernauer, Max" userId="e221d002-5834-476f-8b20-e1f211c8e3db" providerId="ADAL" clId="{38499E2B-D1D8-4068-BD90-5958CF2E42F5}" dt="2022-01-24T21:07:20.293" v="4428" actId="478"/>
          <ac:picMkLst>
            <pc:docMk/>
            <pc:sldMk cId="2115031421" sldId="279"/>
            <ac:picMk id="4" creationId="{C9EAFA5A-2393-4E40-92F7-B76F916E3551}"/>
          </ac:picMkLst>
        </pc:picChg>
        <pc:picChg chg="del mod">
          <ac:chgData name="Bernauer, Max" userId="e221d002-5834-476f-8b20-e1f211c8e3db" providerId="ADAL" clId="{38499E2B-D1D8-4068-BD90-5958CF2E42F5}" dt="2022-01-24T21:06:48.133" v="4422" actId="478"/>
          <ac:picMkLst>
            <pc:docMk/>
            <pc:sldMk cId="2115031421" sldId="279"/>
            <ac:picMk id="6" creationId="{DDAB1AA2-6C26-42B6-B148-A10FDDC83846}"/>
          </ac:picMkLst>
        </pc:picChg>
        <pc:picChg chg="add mod">
          <ac:chgData name="Bernauer, Max" userId="e221d002-5834-476f-8b20-e1f211c8e3db" providerId="ADAL" clId="{38499E2B-D1D8-4068-BD90-5958CF2E42F5}" dt="2022-01-24T21:06:55.047" v="4426" actId="1076"/>
          <ac:picMkLst>
            <pc:docMk/>
            <pc:sldMk cId="2115031421" sldId="279"/>
            <ac:picMk id="9" creationId="{460C9988-7A5F-404C-94E2-5808288FEE27}"/>
          </ac:picMkLst>
        </pc:picChg>
        <pc:picChg chg="add mod">
          <ac:chgData name="Bernauer, Max" userId="e221d002-5834-476f-8b20-e1f211c8e3db" providerId="ADAL" clId="{38499E2B-D1D8-4068-BD90-5958CF2E42F5}" dt="2022-01-24T21:07:35.545" v="4432" actId="1076"/>
          <ac:picMkLst>
            <pc:docMk/>
            <pc:sldMk cId="2115031421" sldId="279"/>
            <ac:picMk id="11" creationId="{1006E3A1-F88A-4FFB-BDA4-51E54FDC335B}"/>
          </ac:picMkLst>
        </pc:picChg>
        <pc:picChg chg="add del mod">
          <ac:chgData name="Bernauer, Max" userId="e221d002-5834-476f-8b20-e1f211c8e3db" providerId="ADAL" clId="{38499E2B-D1D8-4068-BD90-5958CF2E42F5}" dt="2022-01-24T21:08:17.996" v="4434" actId="21"/>
          <ac:picMkLst>
            <pc:docMk/>
            <pc:sldMk cId="2115031421" sldId="279"/>
            <ac:picMk id="13" creationId="{677C94E3-B357-4578-BDBC-E9318A7B79D7}"/>
          </ac:picMkLst>
        </pc:picChg>
      </pc:sldChg>
      <pc:sldChg chg="addSp delSp modSp mod setBg delDesignElem">
        <pc:chgData name="Bernauer, Max" userId="e221d002-5834-476f-8b20-e1f211c8e3db" providerId="ADAL" clId="{38499E2B-D1D8-4068-BD90-5958CF2E42F5}" dt="2022-01-24T20:55:15.178" v="4322" actId="14100"/>
        <pc:sldMkLst>
          <pc:docMk/>
          <pc:sldMk cId="1808057025" sldId="280"/>
        </pc:sldMkLst>
        <pc:spChg chg="mod ord">
          <ac:chgData name="Bernauer, Max" userId="e221d002-5834-476f-8b20-e1f211c8e3db" providerId="ADAL" clId="{38499E2B-D1D8-4068-BD90-5958CF2E42F5}" dt="2022-01-24T20:08:44.495" v="3884" actId="207"/>
          <ac:spMkLst>
            <pc:docMk/>
            <pc:sldMk cId="1808057025" sldId="280"/>
            <ac:spMk id="2" creationId="{EBF527C9-C641-4169-A311-64ABEB81483F}"/>
          </ac:spMkLst>
        </pc:spChg>
        <pc:spChg chg="mod ord">
          <ac:chgData name="Bernauer, Max" userId="e221d002-5834-476f-8b20-e1f211c8e3db" providerId="ADAL" clId="{38499E2B-D1D8-4068-BD90-5958CF2E42F5}" dt="2022-01-24T20:09:53.432" v="3896" actId="113"/>
          <ac:spMkLst>
            <pc:docMk/>
            <pc:sldMk cId="1808057025" sldId="280"/>
            <ac:spMk id="3" creationId="{5D1EEC4A-A8FA-4C2C-8F5B-CDD148A257BB}"/>
          </ac:spMkLst>
        </pc:spChg>
        <pc:spChg chg="mod">
          <ac:chgData name="Bernauer, Max" userId="e221d002-5834-476f-8b20-e1f211c8e3db" providerId="ADAL" clId="{38499E2B-D1D8-4068-BD90-5958CF2E42F5}" dt="2022-01-24T20:20:43.818" v="4114" actId="403"/>
          <ac:spMkLst>
            <pc:docMk/>
            <pc:sldMk cId="1808057025" sldId="280"/>
            <ac:spMk id="4" creationId="{4E1E48EF-E91F-4BA8-8B70-9D7676927D55}"/>
          </ac:spMkLst>
        </pc:spChg>
        <pc:spChg chg="mod">
          <ac:chgData name="Bernauer, Max" userId="e221d002-5834-476f-8b20-e1f211c8e3db" providerId="ADAL" clId="{38499E2B-D1D8-4068-BD90-5958CF2E42F5}" dt="2022-01-24T20:55:15.178" v="4322" actId="14100"/>
          <ac:spMkLst>
            <pc:docMk/>
            <pc:sldMk cId="1808057025" sldId="280"/>
            <ac:spMk id="5" creationId="{5BCE569E-53E2-43EC-B534-4E649EFEB396}"/>
          </ac:spMkLst>
        </pc:spChg>
        <pc:spChg chg="add del mod">
          <ac:chgData name="Bernauer, Max" userId="e221d002-5834-476f-8b20-e1f211c8e3db" providerId="ADAL" clId="{38499E2B-D1D8-4068-BD90-5958CF2E42F5}" dt="2022-01-23T14:11:48.229" v="2391" actId="478"/>
          <ac:spMkLst>
            <pc:docMk/>
            <pc:sldMk cId="1808057025" sldId="280"/>
            <ac:spMk id="7" creationId="{655D7E1B-678A-4C84-976E-118C67BEEB67}"/>
          </ac:spMkLst>
        </pc:spChg>
        <pc:spChg chg="add del mod">
          <ac:chgData name="Bernauer, Max" userId="e221d002-5834-476f-8b20-e1f211c8e3db" providerId="ADAL" clId="{38499E2B-D1D8-4068-BD90-5958CF2E42F5}" dt="2022-01-24T20:07:15.850" v="3857" actId="11529"/>
          <ac:spMkLst>
            <pc:docMk/>
            <pc:sldMk cId="1808057025" sldId="280"/>
            <ac:spMk id="8" creationId="{E7CF2AE2-CF70-4D9D-BC3D-121783FE2C94}"/>
          </ac:spMkLst>
        </pc:spChg>
        <pc:spChg chg="add mod ord">
          <ac:chgData name="Bernauer, Max" userId="e221d002-5834-476f-8b20-e1f211c8e3db" providerId="ADAL" clId="{38499E2B-D1D8-4068-BD90-5958CF2E42F5}" dt="2022-01-24T20:09:08.572" v="3888" actId="208"/>
          <ac:spMkLst>
            <pc:docMk/>
            <pc:sldMk cId="1808057025" sldId="280"/>
            <ac:spMk id="9" creationId="{E821BDB2-8D16-4946-81F7-C24C4DE8FE31}"/>
          </ac:spMkLst>
        </pc:spChg>
        <pc:spChg chg="add mod ord">
          <ac:chgData name="Bernauer, Max" userId="e221d002-5834-476f-8b20-e1f211c8e3db" providerId="ADAL" clId="{38499E2B-D1D8-4068-BD90-5958CF2E42F5}" dt="2022-01-24T20:09:34.165" v="3894" actId="207"/>
          <ac:spMkLst>
            <pc:docMk/>
            <pc:sldMk cId="1808057025" sldId="280"/>
            <ac:spMk id="10" creationId="{00E9CA9A-2C48-4E85-8E80-9FB1D3C2A533}"/>
          </ac:spMkLst>
        </pc:spChg>
        <pc:spChg chg="add mod ord">
          <ac:chgData name="Bernauer, Max" userId="e221d002-5834-476f-8b20-e1f211c8e3db" providerId="ADAL" clId="{38499E2B-D1D8-4068-BD90-5958CF2E42F5}" dt="2022-01-24T20:09:32.276" v="3893" actId="208"/>
          <ac:spMkLst>
            <pc:docMk/>
            <pc:sldMk cId="1808057025" sldId="280"/>
            <ac:spMk id="11" creationId="{4E961148-6D03-4C9C-B488-5AE5E23B07D4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1808057025" sldId="280"/>
            <ac:spMk id="14" creationId="{4038CB10-1F5C-4D54-9DF7-12586DE5B007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1808057025" sldId="280"/>
            <ac:spMk id="16" creationId="{36D30126-6314-4A93-B27E-5C66CF781924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1808057025" sldId="280"/>
            <ac:spMk id="17" creationId="{73ED6512-6858-4552-B699-9A97FE9A4EA2}"/>
          </ac:spMkLst>
        </pc:spChg>
        <pc:picChg chg="ord">
          <ac:chgData name="Bernauer, Max" userId="e221d002-5834-476f-8b20-e1f211c8e3db" providerId="ADAL" clId="{38499E2B-D1D8-4068-BD90-5958CF2E42F5}" dt="2022-01-24T20:09:04.512" v="3887" actId="166"/>
          <ac:picMkLst>
            <pc:docMk/>
            <pc:sldMk cId="1808057025" sldId="280"/>
            <ac:picMk id="6" creationId="{C753F9BE-C33A-46D0-A8F5-E6946EFD3C5F}"/>
          </ac:picMkLst>
        </pc:picChg>
      </pc:sldChg>
      <pc:sldChg chg="modSp mod">
        <pc:chgData name="Bernauer, Max" userId="e221d002-5834-476f-8b20-e1f211c8e3db" providerId="ADAL" clId="{38499E2B-D1D8-4068-BD90-5958CF2E42F5}" dt="2022-01-24T20:31:32.643" v="4215" actId="208"/>
        <pc:sldMkLst>
          <pc:docMk/>
          <pc:sldMk cId="2925245335" sldId="281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925245335" sldId="281"/>
            <ac:spMk id="4" creationId="{6BA006D9-31BC-42CB-809D-4AAA28113AD9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925245335" sldId="281"/>
            <ac:spMk id="6" creationId="{888FB2DA-5048-4E2C-94EB-49F0FFB8AB02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9" creationId="{498BC3AB-D594-497E-A48D-8231E2AE778E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0" creationId="{824CFDDA-0244-486D-8BB0-8E6AE645E12F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1" creationId="{1D0C15F7-DAF8-4486-B11A-2AF6B44B1CC1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2" creationId="{0DC91260-112C-47D1-A955-9BA22B547165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3" creationId="{F7D9A41D-3ADB-49C2-BDE4-652E788CB280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4" creationId="{E56CD4B4-3B7C-4DAB-AE2C-1BDC2C7C7D7C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17" creationId="{8C07EC6D-8138-4D1E-B120-1996294B2E56}"/>
          </ac:spMkLst>
        </pc:spChg>
        <pc:spChg chg="mod">
          <ac:chgData name="Bernauer, Max" userId="e221d002-5834-476f-8b20-e1f211c8e3db" providerId="ADAL" clId="{38499E2B-D1D8-4068-BD90-5958CF2E42F5}" dt="2022-01-24T20:31:14.536" v="4211" actId="113"/>
          <ac:spMkLst>
            <pc:docMk/>
            <pc:sldMk cId="2925245335" sldId="281"/>
            <ac:spMk id="18" creationId="{6B45011C-7E17-430A-B390-9A0B69E2F30F}"/>
          </ac:spMkLst>
        </pc:spChg>
        <pc:spChg chg="mod">
          <ac:chgData name="Bernauer, Max" userId="e221d002-5834-476f-8b20-e1f211c8e3db" providerId="ADAL" clId="{38499E2B-D1D8-4068-BD90-5958CF2E42F5}" dt="2022-01-24T20:31:19.083" v="4212" actId="113"/>
          <ac:spMkLst>
            <pc:docMk/>
            <pc:sldMk cId="2925245335" sldId="281"/>
            <ac:spMk id="19" creationId="{B12D8AD1-12D1-4496-B908-37694D3A2B8C}"/>
          </ac:spMkLst>
        </pc:spChg>
        <pc:spChg chg="mod">
          <ac:chgData name="Bernauer, Max" userId="e221d002-5834-476f-8b20-e1f211c8e3db" providerId="ADAL" clId="{38499E2B-D1D8-4068-BD90-5958CF2E42F5}" dt="2022-01-24T20:31:21.532" v="4213" actId="113"/>
          <ac:spMkLst>
            <pc:docMk/>
            <pc:sldMk cId="2925245335" sldId="281"/>
            <ac:spMk id="21" creationId="{9C1E1D5B-09F2-4C7E-94A1-40F07E33CD9F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22" creationId="{FF5CBD16-E3C4-4EB5-85F6-979A0C60438A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23" creationId="{F634382C-8644-4FD9-93B0-91084AD10CDF}"/>
          </ac:spMkLst>
        </pc:spChg>
        <pc:spChg chg="mod">
          <ac:chgData name="Bernauer, Max" userId="e221d002-5834-476f-8b20-e1f211c8e3db" providerId="ADAL" clId="{38499E2B-D1D8-4068-BD90-5958CF2E42F5}" dt="2022-01-24T19:56:00.969" v="3726" actId="207"/>
          <ac:spMkLst>
            <pc:docMk/>
            <pc:sldMk cId="2925245335" sldId="281"/>
            <ac:spMk id="24" creationId="{A5BAFC68-208E-49EC-9AE1-0D189484AB99}"/>
          </ac:spMkLst>
        </pc:spChg>
        <pc:cxnChg chg="mod">
          <ac:chgData name="Bernauer, Max" userId="e221d002-5834-476f-8b20-e1f211c8e3db" providerId="ADAL" clId="{38499E2B-D1D8-4068-BD90-5958CF2E42F5}" dt="2022-01-24T20:31:32.643" v="4215" actId="208"/>
          <ac:cxnSpMkLst>
            <pc:docMk/>
            <pc:sldMk cId="2925245335" sldId="281"/>
            <ac:cxnSpMk id="5" creationId="{2DBF223E-9F3E-4948-B834-E5E158D2CFF6}"/>
          </ac:cxnSpMkLst>
        </pc:cxnChg>
      </pc:sldChg>
      <pc:sldChg chg="modSp mod">
        <pc:chgData name="Bernauer, Max" userId="e221d002-5834-476f-8b20-e1f211c8e3db" providerId="ADAL" clId="{38499E2B-D1D8-4068-BD90-5958CF2E42F5}" dt="2022-01-24T20:31:40.679" v="4216" actId="208"/>
        <pc:sldMkLst>
          <pc:docMk/>
          <pc:sldMk cId="1527713332" sldId="284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527713332" sldId="284"/>
            <ac:spMk id="3" creationId="{76E854EB-22C6-4C96-8DE0-B645FF78BBD4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527713332" sldId="284"/>
            <ac:spMk id="4" creationId="{967B75F1-BD08-4F4B-96C5-92AA7CBA4262}"/>
          </ac:spMkLst>
        </pc:spChg>
        <pc:spChg chg="mod">
          <ac:chgData name="Bernauer, Max" userId="e221d002-5834-476f-8b20-e1f211c8e3db" providerId="ADAL" clId="{38499E2B-D1D8-4068-BD90-5958CF2E42F5}" dt="2022-01-24T19:56:34.551" v="3730" actId="207"/>
          <ac:spMkLst>
            <pc:docMk/>
            <pc:sldMk cId="1527713332" sldId="284"/>
            <ac:spMk id="9" creationId="{498BC3AB-D594-497E-A48D-8231E2AE778E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0" creationId="{824CFDDA-0244-486D-8BB0-8E6AE645E12F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1" creationId="{1D0C15F7-DAF8-4486-B11A-2AF6B44B1CC1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2" creationId="{0DC91260-112C-47D1-A955-9BA22B547165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3" creationId="{F7D9A41D-3ADB-49C2-BDE4-652E788CB280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4" creationId="{E56CD4B4-3B7C-4DAB-AE2C-1BDC2C7C7D7C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17" creationId="{8C07EC6D-8138-4D1E-B120-1996294B2E56}"/>
          </ac:spMkLst>
        </pc:spChg>
        <pc:spChg chg="mod">
          <ac:chgData name="Bernauer, Max" userId="e221d002-5834-476f-8b20-e1f211c8e3db" providerId="ADAL" clId="{38499E2B-D1D8-4068-BD90-5958CF2E42F5}" dt="2022-01-24T20:31:10.402" v="4210" actId="113"/>
          <ac:spMkLst>
            <pc:docMk/>
            <pc:sldMk cId="1527713332" sldId="284"/>
            <ac:spMk id="18" creationId="{6B45011C-7E17-430A-B390-9A0B69E2F30F}"/>
          </ac:spMkLst>
        </pc:spChg>
        <pc:spChg chg="mod">
          <ac:chgData name="Bernauer, Max" userId="e221d002-5834-476f-8b20-e1f211c8e3db" providerId="ADAL" clId="{38499E2B-D1D8-4068-BD90-5958CF2E42F5}" dt="2022-01-24T20:31:07.972" v="4209" actId="113"/>
          <ac:spMkLst>
            <pc:docMk/>
            <pc:sldMk cId="1527713332" sldId="284"/>
            <ac:spMk id="19" creationId="{B12D8AD1-12D1-4496-B908-37694D3A2B8C}"/>
          </ac:spMkLst>
        </pc:spChg>
        <pc:spChg chg="mod">
          <ac:chgData name="Bernauer, Max" userId="e221d002-5834-476f-8b20-e1f211c8e3db" providerId="ADAL" clId="{38499E2B-D1D8-4068-BD90-5958CF2E42F5}" dt="2022-01-24T20:31:05.351" v="4208" actId="113"/>
          <ac:spMkLst>
            <pc:docMk/>
            <pc:sldMk cId="1527713332" sldId="284"/>
            <ac:spMk id="21" creationId="{9C1E1D5B-09F2-4C7E-94A1-40F07E33CD9F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22" creationId="{FF5CBD16-E3C4-4EB5-85F6-979A0C60438A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23" creationId="{F634382C-8644-4FD9-93B0-91084AD10CDF}"/>
          </ac:spMkLst>
        </pc:spChg>
        <pc:spChg chg="mod">
          <ac:chgData name="Bernauer, Max" userId="e221d002-5834-476f-8b20-e1f211c8e3db" providerId="ADAL" clId="{38499E2B-D1D8-4068-BD90-5958CF2E42F5}" dt="2022-01-24T19:56:15.123" v="3727" actId="207"/>
          <ac:spMkLst>
            <pc:docMk/>
            <pc:sldMk cId="1527713332" sldId="284"/>
            <ac:spMk id="25" creationId="{8C9EBE16-F11B-481F-860C-CDF04FA31613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527713332" sldId="284"/>
            <ac:spMk id="27" creationId="{6D0906D5-E9D3-45A3-AB81-5D7DC8F12A8E}"/>
          </ac:spMkLst>
        </pc:spChg>
        <pc:cxnChg chg="mod">
          <ac:chgData name="Bernauer, Max" userId="e221d002-5834-476f-8b20-e1f211c8e3db" providerId="ADAL" clId="{38499E2B-D1D8-4068-BD90-5958CF2E42F5}" dt="2022-01-24T20:31:40.679" v="4216" actId="208"/>
          <ac:cxnSpMkLst>
            <pc:docMk/>
            <pc:sldMk cId="1527713332" sldId="284"/>
            <ac:cxnSpMk id="5" creationId="{2DBF223E-9F3E-4948-B834-E5E158D2CFF6}"/>
          </ac:cxnSpMkLst>
        </pc:cxnChg>
      </pc:sldChg>
      <pc:sldChg chg="addSp delSp modSp mod">
        <pc:chgData name="Bernauer, Max" userId="e221d002-5834-476f-8b20-e1f211c8e3db" providerId="ADAL" clId="{38499E2B-D1D8-4068-BD90-5958CF2E42F5}" dt="2022-01-24T20:29:37.404" v="4205" actId="478"/>
        <pc:sldMkLst>
          <pc:docMk/>
          <pc:sldMk cId="1074807870" sldId="285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074807870" sldId="285"/>
            <ac:spMk id="3" creationId="{0DB2027C-C014-4EFE-BCDC-952E05DA8B1E}"/>
          </ac:spMkLst>
        </pc:spChg>
        <pc:spChg chg="mod">
          <ac:chgData name="Bernauer, Max" userId="e221d002-5834-476f-8b20-e1f211c8e3db" providerId="ADAL" clId="{38499E2B-D1D8-4068-BD90-5958CF2E42F5}" dt="2022-01-24T20:11:44.976" v="3955" actId="113"/>
          <ac:spMkLst>
            <pc:docMk/>
            <pc:sldMk cId="1074807870" sldId="285"/>
            <ac:spMk id="4" creationId="{C3031937-26A5-4E4B-84CD-858BFB115160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074807870" sldId="285"/>
            <ac:spMk id="5" creationId="{F0FB75B2-702A-4D8E-8958-7204B379F1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074807870" sldId="285"/>
            <ac:spMk id="13" creationId="{36A934CC-7B63-498B-BDAD-CE80E4B860BD}"/>
          </ac:spMkLst>
        </pc:spChg>
        <pc:picChg chg="mod">
          <ac:chgData name="Bernauer, Max" userId="e221d002-5834-476f-8b20-e1f211c8e3db" providerId="ADAL" clId="{38499E2B-D1D8-4068-BD90-5958CF2E42F5}" dt="2022-01-24T20:04:05.048" v="3786" actId="1035"/>
          <ac:picMkLst>
            <pc:docMk/>
            <pc:sldMk cId="1074807870" sldId="285"/>
            <ac:picMk id="7" creationId="{A48E9C71-42FF-4E7D-9FBB-97C74B8BA40B}"/>
          </ac:picMkLst>
        </pc:picChg>
        <pc:picChg chg="mod">
          <ac:chgData name="Bernauer, Max" userId="e221d002-5834-476f-8b20-e1f211c8e3db" providerId="ADAL" clId="{38499E2B-D1D8-4068-BD90-5958CF2E42F5}" dt="2022-01-24T20:04:13.282" v="3787" actId="1076"/>
          <ac:picMkLst>
            <pc:docMk/>
            <pc:sldMk cId="1074807870" sldId="285"/>
            <ac:picMk id="23" creationId="{D1C359D7-7F79-4CAC-982B-E831C9AF1789}"/>
          </ac:picMkLst>
        </pc:picChg>
        <pc:cxnChg chg="add del mod">
          <ac:chgData name="Bernauer, Max" userId="e221d002-5834-476f-8b20-e1f211c8e3db" providerId="ADAL" clId="{38499E2B-D1D8-4068-BD90-5958CF2E42F5}" dt="2022-01-24T20:29:36.064" v="4204" actId="478"/>
          <ac:cxnSpMkLst>
            <pc:docMk/>
            <pc:sldMk cId="1074807870" sldId="285"/>
            <ac:cxnSpMk id="9" creationId="{4761B0B6-3407-4D2C-B15B-E63B386EC53B}"/>
          </ac:cxnSpMkLst>
        </pc:cxnChg>
        <pc:cxnChg chg="add del mod">
          <ac:chgData name="Bernauer, Max" userId="e221d002-5834-476f-8b20-e1f211c8e3db" providerId="ADAL" clId="{38499E2B-D1D8-4068-BD90-5958CF2E42F5}" dt="2022-01-24T20:04:15.723" v="3788" actId="478"/>
          <ac:cxnSpMkLst>
            <pc:docMk/>
            <pc:sldMk cId="1074807870" sldId="285"/>
            <ac:cxnSpMk id="10" creationId="{470281F1-DC7C-4A11-A7EE-0721BA7715B4}"/>
          </ac:cxnSpMkLst>
        </pc:cxnChg>
        <pc:cxnChg chg="add del mod">
          <ac:chgData name="Bernauer, Max" userId="e221d002-5834-476f-8b20-e1f211c8e3db" providerId="ADAL" clId="{38499E2B-D1D8-4068-BD90-5958CF2E42F5}" dt="2022-01-24T20:04:16.680" v="3789" actId="478"/>
          <ac:cxnSpMkLst>
            <pc:docMk/>
            <pc:sldMk cId="1074807870" sldId="285"/>
            <ac:cxnSpMk id="11" creationId="{CFACD69D-ADD5-4DB3-AF63-C07D766067E2}"/>
          </ac:cxnSpMkLst>
        </pc:cxnChg>
        <pc:cxnChg chg="add del mod">
          <ac:chgData name="Bernauer, Max" userId="e221d002-5834-476f-8b20-e1f211c8e3db" providerId="ADAL" clId="{38499E2B-D1D8-4068-BD90-5958CF2E42F5}" dt="2022-01-24T20:04:18.250" v="3791" actId="478"/>
          <ac:cxnSpMkLst>
            <pc:docMk/>
            <pc:sldMk cId="1074807870" sldId="285"/>
            <ac:cxnSpMk id="12" creationId="{338C32BC-71F8-4B81-9B23-5EDFD135257F}"/>
          </ac:cxnSpMkLst>
        </pc:cxnChg>
        <pc:cxnChg chg="add del mod">
          <ac:chgData name="Bernauer, Max" userId="e221d002-5834-476f-8b20-e1f211c8e3db" providerId="ADAL" clId="{38499E2B-D1D8-4068-BD90-5958CF2E42F5}" dt="2022-01-24T20:04:17.240" v="3790" actId="478"/>
          <ac:cxnSpMkLst>
            <pc:docMk/>
            <pc:sldMk cId="1074807870" sldId="285"/>
            <ac:cxnSpMk id="14" creationId="{2A5BFCD5-7A58-436E-B510-FDD752A92609}"/>
          </ac:cxnSpMkLst>
        </pc:cxnChg>
        <pc:cxnChg chg="add del mod">
          <ac:chgData name="Bernauer, Max" userId="e221d002-5834-476f-8b20-e1f211c8e3db" providerId="ADAL" clId="{38499E2B-D1D8-4068-BD90-5958CF2E42F5}" dt="2022-01-24T20:04:59.134" v="3797" actId="478"/>
          <ac:cxnSpMkLst>
            <pc:docMk/>
            <pc:sldMk cId="1074807870" sldId="285"/>
            <ac:cxnSpMk id="15" creationId="{9B8D7AB0-1D1D-4E69-9D1D-AFFD47C5F7F5}"/>
          </ac:cxnSpMkLst>
        </pc:cxnChg>
        <pc:cxnChg chg="add del mod">
          <ac:chgData name="Bernauer, Max" userId="e221d002-5834-476f-8b20-e1f211c8e3db" providerId="ADAL" clId="{38499E2B-D1D8-4068-BD90-5958CF2E42F5}" dt="2022-01-24T20:29:37.404" v="4205" actId="478"/>
          <ac:cxnSpMkLst>
            <pc:docMk/>
            <pc:sldMk cId="1074807870" sldId="285"/>
            <ac:cxnSpMk id="18" creationId="{2CA110ED-B5B5-4739-99F8-18A2119E1B9C}"/>
          </ac:cxnSpMkLst>
        </pc:cxnChg>
        <pc:cxnChg chg="add del mod">
          <ac:chgData name="Bernauer, Max" userId="e221d002-5834-476f-8b20-e1f211c8e3db" providerId="ADAL" clId="{38499E2B-D1D8-4068-BD90-5958CF2E42F5}" dt="2022-01-24T20:29:01.867" v="4194" actId="478"/>
          <ac:cxnSpMkLst>
            <pc:docMk/>
            <pc:sldMk cId="1074807870" sldId="285"/>
            <ac:cxnSpMk id="22" creationId="{976C60F0-4058-48D0-947D-C02F72DE23D1}"/>
          </ac:cxnSpMkLst>
        </pc:cxnChg>
      </pc:sldChg>
      <pc:sldChg chg="addSp delSp modSp add del mod ord setBg">
        <pc:chgData name="Bernauer, Max" userId="e221d002-5834-476f-8b20-e1f211c8e3db" providerId="ADAL" clId="{38499E2B-D1D8-4068-BD90-5958CF2E42F5}" dt="2022-01-24T10:36:49.888" v="2895" actId="47"/>
        <pc:sldMkLst>
          <pc:docMk/>
          <pc:sldMk cId="1663626562" sldId="286"/>
        </pc:sldMkLst>
        <pc:spChg chg="mod">
          <ac:chgData name="Bernauer, Max" userId="e221d002-5834-476f-8b20-e1f211c8e3db" providerId="ADAL" clId="{38499E2B-D1D8-4068-BD90-5958CF2E42F5}" dt="2022-01-24T10:31:05.838" v="2799"/>
          <ac:spMkLst>
            <pc:docMk/>
            <pc:sldMk cId="1663626562" sldId="286"/>
            <ac:spMk id="2" creationId="{EBF527C9-C641-4169-A311-64ABEB81483F}"/>
          </ac:spMkLst>
        </pc:spChg>
        <pc:spChg chg="del">
          <ac:chgData name="Bernauer, Max" userId="e221d002-5834-476f-8b20-e1f211c8e3db" providerId="ADAL" clId="{38499E2B-D1D8-4068-BD90-5958CF2E42F5}" dt="2022-01-22T19:44:45.005" v="556" actId="478"/>
          <ac:spMkLst>
            <pc:docMk/>
            <pc:sldMk cId="1663626562" sldId="286"/>
            <ac:spMk id="3" creationId="{5D1EEC4A-A8FA-4C2C-8F5B-CDD148A257BB}"/>
          </ac:spMkLst>
        </pc:spChg>
        <pc:spChg chg="add del mod">
          <ac:chgData name="Bernauer, Max" userId="e221d002-5834-476f-8b20-e1f211c8e3db" providerId="ADAL" clId="{38499E2B-D1D8-4068-BD90-5958CF2E42F5}" dt="2022-01-22T19:44:46.620" v="557" actId="478"/>
          <ac:spMkLst>
            <pc:docMk/>
            <pc:sldMk cId="1663626562" sldId="286"/>
            <ac:spMk id="5" creationId="{0A4417D4-8328-47AF-B711-E4BE535FD3F6}"/>
          </ac:spMkLst>
        </pc:spChg>
        <pc:spChg chg="add mod">
          <ac:chgData name="Bernauer, Max" userId="e221d002-5834-476f-8b20-e1f211c8e3db" providerId="ADAL" clId="{38499E2B-D1D8-4068-BD90-5958CF2E42F5}" dt="2022-01-24T10:29:01.578" v="2773" actId="207"/>
          <ac:spMkLst>
            <pc:docMk/>
            <pc:sldMk cId="1663626562" sldId="286"/>
            <ac:spMk id="6" creationId="{71368C75-0C5C-4926-B274-21A70F371F82}"/>
          </ac:spMkLst>
        </pc:spChg>
        <pc:spChg chg="add del mod">
          <ac:chgData name="Bernauer, Max" userId="e221d002-5834-476f-8b20-e1f211c8e3db" providerId="ADAL" clId="{38499E2B-D1D8-4068-BD90-5958CF2E42F5}" dt="2022-01-22T19:58:56.513" v="1504" actId="478"/>
          <ac:spMkLst>
            <pc:docMk/>
            <pc:sldMk cId="1663626562" sldId="286"/>
            <ac:spMk id="7" creationId="{EA26A72B-3300-4CB9-BD9E-CBBF3F28EC1B}"/>
          </ac:spMkLst>
        </pc:spChg>
        <pc:spChg chg="add del mod">
          <ac:chgData name="Bernauer, Max" userId="e221d002-5834-476f-8b20-e1f211c8e3db" providerId="ADAL" clId="{38499E2B-D1D8-4068-BD90-5958CF2E42F5}" dt="2022-01-22T20:00:36.884" v="1528" actId="478"/>
          <ac:spMkLst>
            <pc:docMk/>
            <pc:sldMk cId="1663626562" sldId="286"/>
            <ac:spMk id="8" creationId="{3FDD8BED-5693-4BCD-B2AB-80923FE23074}"/>
          </ac:spMkLst>
        </pc:spChg>
        <pc:spChg chg="add del mod">
          <ac:chgData name="Bernauer, Max" userId="e221d002-5834-476f-8b20-e1f211c8e3db" providerId="ADAL" clId="{38499E2B-D1D8-4068-BD90-5958CF2E42F5}" dt="2022-01-22T20:00:57.957" v="1534" actId="478"/>
          <ac:spMkLst>
            <pc:docMk/>
            <pc:sldMk cId="1663626562" sldId="286"/>
            <ac:spMk id="9" creationId="{99CD09FD-3630-44F7-AB9B-94F172F8B46B}"/>
          </ac:spMkLst>
        </pc:spChg>
        <pc:spChg chg="add del mod">
          <ac:chgData name="Bernauer, Max" userId="e221d002-5834-476f-8b20-e1f211c8e3db" providerId="ADAL" clId="{38499E2B-D1D8-4068-BD90-5958CF2E42F5}" dt="2022-01-22T19:45:50.936" v="570" actId="478"/>
          <ac:spMkLst>
            <pc:docMk/>
            <pc:sldMk cId="1663626562" sldId="286"/>
            <ac:spMk id="10" creationId="{DF328151-77D6-42BE-A2EE-359092E7AD50}"/>
          </ac:spMkLst>
        </pc:spChg>
        <pc:spChg chg="add del mod">
          <ac:chgData name="Bernauer, Max" userId="e221d002-5834-476f-8b20-e1f211c8e3db" providerId="ADAL" clId="{38499E2B-D1D8-4068-BD90-5958CF2E42F5}" dt="2022-01-22T19:49:41.387" v="730" actId="478"/>
          <ac:spMkLst>
            <pc:docMk/>
            <pc:sldMk cId="1663626562" sldId="286"/>
            <ac:spMk id="11" creationId="{45A412FF-B882-48DA-B44D-1C72BC90E0F0}"/>
          </ac:spMkLst>
        </pc:spChg>
        <pc:spChg chg="mod">
          <ac:chgData name="Bernauer, Max" userId="e221d002-5834-476f-8b20-e1f211c8e3db" providerId="ADAL" clId="{38499E2B-D1D8-4068-BD90-5958CF2E42F5}" dt="2022-01-24T10:31:05.838" v="2799"/>
          <ac:spMkLst>
            <pc:docMk/>
            <pc:sldMk cId="1663626562" sldId="286"/>
            <ac:spMk id="12" creationId="{EF055CB3-3367-47E2-A8BC-978898FF5215}"/>
          </ac:spMkLst>
        </pc:spChg>
        <pc:spChg chg="mod">
          <ac:chgData name="Bernauer, Max" userId="e221d002-5834-476f-8b20-e1f211c8e3db" providerId="ADAL" clId="{38499E2B-D1D8-4068-BD90-5958CF2E42F5}" dt="2022-01-24T10:31:05.838" v="2799"/>
          <ac:spMkLst>
            <pc:docMk/>
            <pc:sldMk cId="1663626562" sldId="286"/>
            <ac:spMk id="13" creationId="{D610E4A4-943E-4E35-BF30-0C4C5C1B5E29}"/>
          </ac:spMkLst>
        </pc:spChg>
        <pc:spChg chg="add del mod">
          <ac:chgData name="Bernauer, Max" userId="e221d002-5834-476f-8b20-e1f211c8e3db" providerId="ADAL" clId="{38499E2B-D1D8-4068-BD90-5958CF2E42F5}" dt="2022-01-22T20:01:37.247" v="1539" actId="478"/>
          <ac:spMkLst>
            <pc:docMk/>
            <pc:sldMk cId="1663626562" sldId="286"/>
            <ac:spMk id="15" creationId="{AC289ECF-2372-4CED-A5A7-EB66F6C008FA}"/>
          </ac:spMkLst>
        </pc:spChg>
        <pc:spChg chg="add del mod">
          <ac:chgData name="Bernauer, Max" userId="e221d002-5834-476f-8b20-e1f211c8e3db" providerId="ADAL" clId="{38499E2B-D1D8-4068-BD90-5958CF2E42F5}" dt="2022-01-22T20:01:51.037" v="1543" actId="478"/>
          <ac:spMkLst>
            <pc:docMk/>
            <pc:sldMk cId="1663626562" sldId="286"/>
            <ac:spMk id="16" creationId="{9D62A8A6-1E22-406E-9C01-DFA7FA0CAADE}"/>
          </ac:spMkLst>
        </pc:spChg>
        <pc:spChg chg="add mod">
          <ac:chgData name="Bernauer, Max" userId="e221d002-5834-476f-8b20-e1f211c8e3db" providerId="ADAL" clId="{38499E2B-D1D8-4068-BD90-5958CF2E42F5}" dt="2022-01-24T10:29:30" v="2774" actId="207"/>
          <ac:spMkLst>
            <pc:docMk/>
            <pc:sldMk cId="1663626562" sldId="286"/>
            <ac:spMk id="17" creationId="{B5A60B40-2B75-4A7C-A701-7D44B0590B0B}"/>
          </ac:spMkLst>
        </pc:spChg>
        <pc:spChg chg="add mod">
          <ac:chgData name="Bernauer, Max" userId="e221d002-5834-476f-8b20-e1f211c8e3db" providerId="ADAL" clId="{38499E2B-D1D8-4068-BD90-5958CF2E42F5}" dt="2022-01-24T10:29:32.453" v="2775" actId="207"/>
          <ac:spMkLst>
            <pc:docMk/>
            <pc:sldMk cId="1663626562" sldId="286"/>
            <ac:spMk id="18" creationId="{437D552A-8783-44FB-9B18-DD49C3CD693A}"/>
          </ac:spMkLst>
        </pc:spChg>
        <pc:spChg chg="add mod">
          <ac:chgData name="Bernauer, Max" userId="e221d002-5834-476f-8b20-e1f211c8e3db" providerId="ADAL" clId="{38499E2B-D1D8-4068-BD90-5958CF2E42F5}" dt="2022-01-24T10:28:57.780" v="2772" actId="207"/>
          <ac:spMkLst>
            <pc:docMk/>
            <pc:sldMk cId="1663626562" sldId="286"/>
            <ac:spMk id="19" creationId="{5D120CBB-116A-497F-A58C-E219C4E603FC}"/>
          </ac:spMkLst>
        </pc:spChg>
        <pc:spChg chg="add mod">
          <ac:chgData name="Bernauer, Max" userId="e221d002-5834-476f-8b20-e1f211c8e3db" providerId="ADAL" clId="{38499E2B-D1D8-4068-BD90-5958CF2E42F5}" dt="2022-01-24T10:29:38.354" v="2776" actId="207"/>
          <ac:spMkLst>
            <pc:docMk/>
            <pc:sldMk cId="1663626562" sldId="286"/>
            <ac:spMk id="20" creationId="{99460955-D74D-4125-AEFC-6015DCCA235E}"/>
          </ac:spMkLst>
        </pc:spChg>
        <pc:spChg chg="add mod">
          <ac:chgData name="Bernauer, Max" userId="e221d002-5834-476f-8b20-e1f211c8e3db" providerId="ADAL" clId="{38499E2B-D1D8-4068-BD90-5958CF2E42F5}" dt="2022-01-24T10:30:09.983" v="2785" actId="20577"/>
          <ac:spMkLst>
            <pc:docMk/>
            <pc:sldMk cId="1663626562" sldId="286"/>
            <ac:spMk id="21" creationId="{0C197F5C-F401-43AE-8D65-7BCCA634BB86}"/>
          </ac:spMkLst>
        </pc:spChg>
        <pc:spChg chg="add del mod">
          <ac:chgData name="Bernauer, Max" userId="e221d002-5834-476f-8b20-e1f211c8e3db" providerId="ADAL" clId="{38499E2B-D1D8-4068-BD90-5958CF2E42F5}" dt="2022-01-24T10:31:09.189" v="2807"/>
          <ac:spMkLst>
            <pc:docMk/>
            <pc:sldMk cId="1663626562" sldId="286"/>
            <ac:spMk id="22" creationId="{EBDC7805-13C7-4AD0-AADD-01DB746711B9}"/>
          </ac:spMkLst>
        </pc:spChg>
        <pc:spChg chg="add del mod">
          <ac:chgData name="Bernauer, Max" userId="e221d002-5834-476f-8b20-e1f211c8e3db" providerId="ADAL" clId="{38499E2B-D1D8-4068-BD90-5958CF2E42F5}" dt="2022-01-24T10:31:37.120" v="2810"/>
          <ac:spMkLst>
            <pc:docMk/>
            <pc:sldMk cId="1663626562" sldId="286"/>
            <ac:spMk id="24" creationId="{7AA56165-118C-40FB-BEED-7546FB464482}"/>
          </ac:spMkLst>
        </pc:spChg>
        <pc:picChg chg="add del mod">
          <ac:chgData name="Bernauer, Max" userId="e221d002-5834-476f-8b20-e1f211c8e3db" providerId="ADAL" clId="{38499E2B-D1D8-4068-BD90-5958CF2E42F5}" dt="2022-01-24T10:31:06.377" v="2801"/>
          <ac:picMkLst>
            <pc:docMk/>
            <pc:sldMk cId="1663626562" sldId="286"/>
            <ac:picMk id="23" creationId="{3A389605-5060-4865-BD2E-3BD6E0B5FDAB}"/>
          </ac:picMkLst>
        </pc:picChg>
        <pc:picChg chg="add del mod">
          <ac:chgData name="Bernauer, Max" userId="e221d002-5834-476f-8b20-e1f211c8e3db" providerId="ADAL" clId="{38499E2B-D1D8-4068-BD90-5958CF2E42F5}" dt="2022-01-24T10:34:41.575" v="2857"/>
          <ac:picMkLst>
            <pc:docMk/>
            <pc:sldMk cId="1663626562" sldId="286"/>
            <ac:picMk id="25" creationId="{9EDE8A70-35DA-4D1E-A3D1-1EEC2B35C0EF}"/>
          </ac:picMkLst>
        </pc:picChg>
        <pc:picChg chg="add mod">
          <ac:chgData name="Bernauer, Max" userId="e221d002-5834-476f-8b20-e1f211c8e3db" providerId="ADAL" clId="{38499E2B-D1D8-4068-BD90-5958CF2E42F5}" dt="2022-01-22T20:14:15.781" v="1691" actId="1038"/>
          <ac:picMkLst>
            <pc:docMk/>
            <pc:sldMk cId="1663626562" sldId="286"/>
            <ac:picMk id="1026" creationId="{21D10357-0D7A-40D5-80AF-B6975F9F7312}"/>
          </ac:picMkLst>
        </pc:picChg>
        <pc:picChg chg="add del mod">
          <ac:chgData name="Bernauer, Max" userId="e221d002-5834-476f-8b20-e1f211c8e3db" providerId="ADAL" clId="{38499E2B-D1D8-4068-BD90-5958CF2E42F5}" dt="2022-01-22T19:49:09.044" v="719" actId="478"/>
          <ac:picMkLst>
            <pc:docMk/>
            <pc:sldMk cId="1663626562" sldId="286"/>
            <ac:picMk id="1028" creationId="{55348451-2C31-444C-8068-AAACBDE0DD45}"/>
          </ac:picMkLst>
        </pc:picChg>
        <pc:picChg chg="add mod">
          <ac:chgData name="Bernauer, Max" userId="e221d002-5834-476f-8b20-e1f211c8e3db" providerId="ADAL" clId="{38499E2B-D1D8-4068-BD90-5958CF2E42F5}" dt="2022-01-22T20:14:15.781" v="1691" actId="1038"/>
          <ac:picMkLst>
            <pc:docMk/>
            <pc:sldMk cId="1663626562" sldId="286"/>
            <ac:picMk id="1030" creationId="{4F4BC7AF-AD28-4B64-8588-CF9AB5113B83}"/>
          </ac:picMkLst>
        </pc:picChg>
        <pc:picChg chg="add mod">
          <ac:chgData name="Bernauer, Max" userId="e221d002-5834-476f-8b20-e1f211c8e3db" providerId="ADAL" clId="{38499E2B-D1D8-4068-BD90-5958CF2E42F5}" dt="2022-01-22T20:14:15.781" v="1691" actId="1038"/>
          <ac:picMkLst>
            <pc:docMk/>
            <pc:sldMk cId="1663626562" sldId="286"/>
            <ac:picMk id="1032" creationId="{CC2D0503-8949-4561-BE49-494F8708E9BF}"/>
          </ac:picMkLst>
        </pc:picChg>
        <pc:picChg chg="add mod">
          <ac:chgData name="Bernauer, Max" userId="e221d002-5834-476f-8b20-e1f211c8e3db" providerId="ADAL" clId="{38499E2B-D1D8-4068-BD90-5958CF2E42F5}" dt="2022-01-22T20:14:41.793" v="1705" actId="1038"/>
          <ac:picMkLst>
            <pc:docMk/>
            <pc:sldMk cId="1663626562" sldId="286"/>
            <ac:picMk id="1034" creationId="{D1D5AC52-9F5D-4607-B274-926507C4019F}"/>
          </ac:picMkLst>
        </pc:picChg>
        <pc:picChg chg="add mod">
          <ac:chgData name="Bernauer, Max" userId="e221d002-5834-476f-8b20-e1f211c8e3db" providerId="ADAL" clId="{38499E2B-D1D8-4068-BD90-5958CF2E42F5}" dt="2022-01-22T20:14:41.793" v="1705" actId="1038"/>
          <ac:picMkLst>
            <pc:docMk/>
            <pc:sldMk cId="1663626562" sldId="286"/>
            <ac:picMk id="1036" creationId="{27A37D97-297B-4BB2-976C-451C83A95484}"/>
          </ac:picMkLst>
        </pc:picChg>
        <pc:picChg chg="add mod">
          <ac:chgData name="Bernauer, Max" userId="e221d002-5834-476f-8b20-e1f211c8e3db" providerId="ADAL" clId="{38499E2B-D1D8-4068-BD90-5958CF2E42F5}" dt="2022-01-24T10:31:09.622" v="2808" actId="1076"/>
          <ac:picMkLst>
            <pc:docMk/>
            <pc:sldMk cId="1663626562" sldId="286"/>
            <ac:picMk id="1038" creationId="{38638CDF-46B2-4AF3-9B06-80491B9E68B5}"/>
          </ac:picMkLst>
        </pc:picChg>
      </pc:sldChg>
      <pc:sldChg chg="add del">
        <pc:chgData name="Bernauer, Max" userId="e221d002-5834-476f-8b20-e1f211c8e3db" providerId="ADAL" clId="{38499E2B-D1D8-4068-BD90-5958CF2E42F5}" dt="2022-01-22T19:43:23.833" v="500" actId="47"/>
        <pc:sldMkLst>
          <pc:docMk/>
          <pc:sldMk cId="3677548926" sldId="286"/>
        </pc:sldMkLst>
      </pc:sldChg>
      <pc:sldChg chg="addSp delSp modSp mod">
        <pc:chgData name="Bernauer, Max" userId="e221d002-5834-476f-8b20-e1f211c8e3db" providerId="ADAL" clId="{38499E2B-D1D8-4068-BD90-5958CF2E42F5}" dt="2022-01-24T20:29:30.098" v="4203" actId="478"/>
        <pc:sldMkLst>
          <pc:docMk/>
          <pc:sldMk cId="1357679236" sldId="287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357679236" sldId="287"/>
            <ac:spMk id="5" creationId="{E6AB35D1-2D56-4CDF-976B-416B086478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1357679236" sldId="287"/>
            <ac:spMk id="6" creationId="{3B7B9722-59B1-4386-AD95-4A45FB004E74}"/>
          </ac:spMkLst>
        </pc:spChg>
        <pc:spChg chg="mod">
          <ac:chgData name="Bernauer, Max" userId="e221d002-5834-476f-8b20-e1f211c8e3db" providerId="ADAL" clId="{38499E2B-D1D8-4068-BD90-5958CF2E42F5}" dt="2022-01-24T20:05:06.701" v="3799" actId="1076"/>
          <ac:spMkLst>
            <pc:docMk/>
            <pc:sldMk cId="1357679236" sldId="287"/>
            <ac:spMk id="12" creationId="{DBBBFFBB-F122-4F42-8036-5187E928D21D}"/>
          </ac:spMkLst>
        </pc:spChg>
        <pc:picChg chg="mod">
          <ac:chgData name="Bernauer, Max" userId="e221d002-5834-476f-8b20-e1f211c8e3db" providerId="ADAL" clId="{38499E2B-D1D8-4068-BD90-5958CF2E42F5}" dt="2022-01-24T20:29:22.873" v="4201" actId="1038"/>
          <ac:picMkLst>
            <pc:docMk/>
            <pc:sldMk cId="1357679236" sldId="287"/>
            <ac:picMk id="4" creationId="{20D20796-5F2E-442F-A8A9-D602E7AB6B4E}"/>
          </ac:picMkLst>
        </pc:picChg>
        <pc:picChg chg="mod">
          <ac:chgData name="Bernauer, Max" userId="e221d002-5834-476f-8b20-e1f211c8e3db" providerId="ADAL" clId="{38499E2B-D1D8-4068-BD90-5958CF2E42F5}" dt="2022-01-24T20:05:12.751" v="3805" actId="1035"/>
          <ac:picMkLst>
            <pc:docMk/>
            <pc:sldMk cId="1357679236" sldId="287"/>
            <ac:picMk id="10" creationId="{FC06CF91-240B-4DC6-BEDA-AFE299AFA998}"/>
          </ac:picMkLst>
        </pc:picChg>
        <pc:cxnChg chg="add del mod">
          <ac:chgData name="Bernauer, Max" userId="e221d002-5834-476f-8b20-e1f211c8e3db" providerId="ADAL" clId="{38499E2B-D1D8-4068-BD90-5958CF2E42F5}" dt="2022-01-24T20:05:17.138" v="3806" actId="478"/>
          <ac:cxnSpMkLst>
            <pc:docMk/>
            <pc:sldMk cId="1357679236" sldId="287"/>
            <ac:cxnSpMk id="7" creationId="{3E0D7A60-F853-40B7-BA92-1FD423403615}"/>
          </ac:cxnSpMkLst>
        </pc:cxnChg>
        <pc:cxnChg chg="add del mod">
          <ac:chgData name="Bernauer, Max" userId="e221d002-5834-476f-8b20-e1f211c8e3db" providerId="ADAL" clId="{38499E2B-D1D8-4068-BD90-5958CF2E42F5}" dt="2022-01-24T20:05:01.767" v="3798" actId="478"/>
          <ac:cxnSpMkLst>
            <pc:docMk/>
            <pc:sldMk cId="1357679236" sldId="287"/>
            <ac:cxnSpMk id="11" creationId="{7EA60F76-BE01-4246-9F97-B11E13D553DD}"/>
          </ac:cxnSpMkLst>
        </pc:cxnChg>
        <pc:cxnChg chg="add del mod">
          <ac:chgData name="Bernauer, Max" userId="e221d002-5834-476f-8b20-e1f211c8e3db" providerId="ADAL" clId="{38499E2B-D1D8-4068-BD90-5958CF2E42F5}" dt="2022-01-24T20:26:50.259" v="4182" actId="478"/>
          <ac:cxnSpMkLst>
            <pc:docMk/>
            <pc:sldMk cId="1357679236" sldId="287"/>
            <ac:cxnSpMk id="15" creationId="{45CABE07-18FF-4073-8D89-DC127188C9D8}"/>
          </ac:cxnSpMkLst>
        </pc:cxnChg>
        <pc:cxnChg chg="add del mod">
          <ac:chgData name="Bernauer, Max" userId="e221d002-5834-476f-8b20-e1f211c8e3db" providerId="ADAL" clId="{38499E2B-D1D8-4068-BD90-5958CF2E42F5}" dt="2022-01-24T20:29:28.900" v="4202" actId="478"/>
          <ac:cxnSpMkLst>
            <pc:docMk/>
            <pc:sldMk cId="1357679236" sldId="287"/>
            <ac:cxnSpMk id="16" creationId="{15EA0656-C546-4DCB-B129-6BA043A2ED47}"/>
          </ac:cxnSpMkLst>
        </pc:cxnChg>
        <pc:cxnChg chg="add del mod">
          <ac:chgData name="Bernauer, Max" userId="e221d002-5834-476f-8b20-e1f211c8e3db" providerId="ADAL" clId="{38499E2B-D1D8-4068-BD90-5958CF2E42F5}" dt="2022-01-24T20:28:56.961" v="4193" actId="478"/>
          <ac:cxnSpMkLst>
            <pc:docMk/>
            <pc:sldMk cId="1357679236" sldId="287"/>
            <ac:cxnSpMk id="17" creationId="{79F83C99-23A8-4849-9D18-055FD0A9061D}"/>
          </ac:cxnSpMkLst>
        </pc:cxnChg>
        <pc:cxnChg chg="add del mod">
          <ac:chgData name="Bernauer, Max" userId="e221d002-5834-476f-8b20-e1f211c8e3db" providerId="ADAL" clId="{38499E2B-D1D8-4068-BD90-5958CF2E42F5}" dt="2022-01-24T20:29:30.098" v="4203" actId="478"/>
          <ac:cxnSpMkLst>
            <pc:docMk/>
            <pc:sldMk cId="1357679236" sldId="287"/>
            <ac:cxnSpMk id="18" creationId="{A6E7469D-9323-4565-9A65-31A571B2F040}"/>
          </ac:cxnSpMkLst>
        </pc:cxnChg>
      </pc:sldChg>
      <pc:sldChg chg="addSp delSp modSp add mod ord setBg modNotesTx">
        <pc:chgData name="Bernauer, Max" userId="e221d002-5834-476f-8b20-e1f211c8e3db" providerId="ADAL" clId="{38499E2B-D1D8-4068-BD90-5958CF2E42F5}" dt="2022-01-24T21:11:04.336" v="4459" actId="20577"/>
        <pc:sldMkLst>
          <pc:docMk/>
          <pc:sldMk cId="562932470" sldId="289"/>
        </pc:sldMkLst>
        <pc:spChg chg="mod">
          <ac:chgData name="Bernauer, Max" userId="e221d002-5834-476f-8b20-e1f211c8e3db" providerId="ADAL" clId="{38499E2B-D1D8-4068-BD90-5958CF2E42F5}" dt="2022-01-24T10:44:59.962" v="2970"/>
          <ac:spMkLst>
            <pc:docMk/>
            <pc:sldMk cId="562932470" sldId="289"/>
            <ac:spMk id="2" creationId="{486D6E33-3DA4-4C85-A532-88C1B9CEBD49}"/>
          </ac:spMkLst>
        </pc:spChg>
        <pc:spChg chg="del mod">
          <ac:chgData name="Bernauer, Max" userId="e221d002-5834-476f-8b20-e1f211c8e3db" providerId="ADAL" clId="{38499E2B-D1D8-4068-BD90-5958CF2E42F5}" dt="2022-01-22T20:27:45.128" v="1854" actId="478"/>
          <ac:spMkLst>
            <pc:docMk/>
            <pc:sldMk cId="562932470" sldId="289"/>
            <ac:spMk id="3" creationId="{1A4DF6C9-2514-46AA-A318-7FC6E712EB6B}"/>
          </ac:spMkLst>
        </pc:spChg>
        <pc:spChg chg="mod">
          <ac:chgData name="Bernauer, Max" userId="e221d002-5834-476f-8b20-e1f211c8e3db" providerId="ADAL" clId="{38499E2B-D1D8-4068-BD90-5958CF2E42F5}" dt="2022-01-24T10:44:59.962" v="2970"/>
          <ac:spMkLst>
            <pc:docMk/>
            <pc:sldMk cId="562932470" sldId="289"/>
            <ac:spMk id="5" creationId="{14D9F402-DFCF-4836-A9B9-64F5AEC53205}"/>
          </ac:spMkLst>
        </pc:spChg>
        <pc:spChg chg="mod">
          <ac:chgData name="Bernauer, Max" userId="e221d002-5834-476f-8b20-e1f211c8e3db" providerId="ADAL" clId="{38499E2B-D1D8-4068-BD90-5958CF2E42F5}" dt="2022-01-24T10:44:59.962" v="2970"/>
          <ac:spMkLst>
            <pc:docMk/>
            <pc:sldMk cId="562932470" sldId="289"/>
            <ac:spMk id="7" creationId="{559C1D87-1413-4D8B-9D83-5CDB51823D22}"/>
          </ac:spMkLst>
        </pc:spChg>
        <pc:spChg chg="add del">
          <ac:chgData name="Bernauer, Max" userId="e221d002-5834-476f-8b20-e1f211c8e3db" providerId="ADAL" clId="{38499E2B-D1D8-4068-BD90-5958CF2E42F5}" dt="2022-01-24T10:55:48.934" v="3106" actId="22"/>
          <ac:spMkLst>
            <pc:docMk/>
            <pc:sldMk cId="562932470" sldId="289"/>
            <ac:spMk id="11" creationId="{0FBF9391-F85E-462E-8DAE-FD9189FA4951}"/>
          </ac:spMkLst>
        </pc:spChg>
        <pc:spChg chg="add del mod">
          <ac:chgData name="Bernauer, Max" userId="e221d002-5834-476f-8b20-e1f211c8e3db" providerId="ADAL" clId="{38499E2B-D1D8-4068-BD90-5958CF2E42F5}" dt="2022-01-22T20:27:46.839" v="1855" actId="478"/>
          <ac:spMkLst>
            <pc:docMk/>
            <pc:sldMk cId="562932470" sldId="289"/>
            <ac:spMk id="11" creationId="{56E9619D-0446-4A46-BA3B-D075061966D1}"/>
          </ac:spMkLst>
        </pc:spChg>
        <pc:spChg chg="add del mod">
          <ac:chgData name="Bernauer, Max" userId="e221d002-5834-476f-8b20-e1f211c8e3db" providerId="ADAL" clId="{38499E2B-D1D8-4068-BD90-5958CF2E42F5}" dt="2022-01-22T20:28:37.069" v="1871" actId="478"/>
          <ac:spMkLst>
            <pc:docMk/>
            <pc:sldMk cId="562932470" sldId="289"/>
            <ac:spMk id="12" creationId="{CD4FDDBC-614D-4FA0-B6BA-08E3D7F76380}"/>
          </ac:spMkLst>
        </pc:spChg>
        <pc:spChg chg="add mod">
          <ac:chgData name="Bernauer, Max" userId="e221d002-5834-476f-8b20-e1f211c8e3db" providerId="ADAL" clId="{38499E2B-D1D8-4068-BD90-5958CF2E42F5}" dt="2022-01-24T19:50:44.599" v="3650" actId="113"/>
          <ac:spMkLst>
            <pc:docMk/>
            <pc:sldMk cId="562932470" sldId="289"/>
            <ac:spMk id="18" creationId="{421646AD-4B1D-4C70-AABE-1E3BC4796FE8}"/>
          </ac:spMkLst>
        </pc:spChg>
        <pc:picChg chg="del">
          <ac:chgData name="Bernauer, Max" userId="e221d002-5834-476f-8b20-e1f211c8e3db" providerId="ADAL" clId="{38499E2B-D1D8-4068-BD90-5958CF2E42F5}" dt="2022-01-22T20:19:32.932" v="1827" actId="478"/>
          <ac:picMkLst>
            <pc:docMk/>
            <pc:sldMk cId="562932470" sldId="289"/>
            <ac:picMk id="4" creationId="{C9EAFA5A-2393-4E40-92F7-B76F916E3551}"/>
          </ac:picMkLst>
        </pc:picChg>
        <pc:picChg chg="del">
          <ac:chgData name="Bernauer, Max" userId="e221d002-5834-476f-8b20-e1f211c8e3db" providerId="ADAL" clId="{38499E2B-D1D8-4068-BD90-5958CF2E42F5}" dt="2022-01-22T20:19:32.174" v="1826" actId="478"/>
          <ac:picMkLst>
            <pc:docMk/>
            <pc:sldMk cId="562932470" sldId="289"/>
            <ac:picMk id="6" creationId="{DDAB1AA2-6C26-42B6-B148-A10FDDC83846}"/>
          </ac:picMkLst>
        </pc:picChg>
        <pc:picChg chg="add mod">
          <ac:chgData name="Bernauer, Max" userId="e221d002-5834-476f-8b20-e1f211c8e3db" providerId="ADAL" clId="{38499E2B-D1D8-4068-BD90-5958CF2E42F5}" dt="2022-01-24T10:44:39.101" v="2968" actId="1076"/>
          <ac:picMkLst>
            <pc:docMk/>
            <pc:sldMk cId="562932470" sldId="289"/>
            <ac:picMk id="9" creationId="{5D0DE1A8-956A-4668-91EE-9EE21F171E71}"/>
          </ac:picMkLst>
        </pc:picChg>
        <pc:picChg chg="add mod">
          <ac:chgData name="Bernauer, Max" userId="e221d002-5834-476f-8b20-e1f211c8e3db" providerId="ADAL" clId="{38499E2B-D1D8-4068-BD90-5958CF2E42F5}" dt="2022-01-24T10:55:56.052" v="3107" actId="1076"/>
          <ac:picMkLst>
            <pc:docMk/>
            <pc:sldMk cId="562932470" sldId="289"/>
            <ac:picMk id="2050" creationId="{AB173724-DF60-4234-90B6-655EF27187A3}"/>
          </ac:picMkLst>
        </pc:picChg>
        <pc:picChg chg="add del mod">
          <ac:chgData name="Bernauer, Max" userId="e221d002-5834-476f-8b20-e1f211c8e3db" providerId="ADAL" clId="{38499E2B-D1D8-4068-BD90-5958CF2E42F5}" dt="2022-01-22T20:20:03.808" v="1835" actId="478"/>
          <ac:picMkLst>
            <pc:docMk/>
            <pc:sldMk cId="562932470" sldId="289"/>
            <ac:picMk id="2052" creationId="{1E71CDF7-6A8C-4E95-B357-DA4E74BB07AD}"/>
          </ac:picMkLst>
        </pc:picChg>
        <pc:picChg chg="add mod">
          <ac:chgData name="Bernauer, Max" userId="e221d002-5834-476f-8b20-e1f211c8e3db" providerId="ADAL" clId="{38499E2B-D1D8-4068-BD90-5958CF2E42F5}" dt="2022-01-24T10:44:39.101" v="2968" actId="1076"/>
          <ac:picMkLst>
            <pc:docMk/>
            <pc:sldMk cId="562932470" sldId="289"/>
            <ac:picMk id="2054" creationId="{DB7BE733-F318-4F23-AE41-A1E2DF6E1EA1}"/>
          </ac:picMkLst>
        </pc:picChg>
        <pc:picChg chg="add del mod">
          <ac:chgData name="Bernauer, Max" userId="e221d002-5834-476f-8b20-e1f211c8e3db" providerId="ADAL" clId="{38499E2B-D1D8-4068-BD90-5958CF2E42F5}" dt="2022-01-22T20:27:02.087" v="1850"/>
          <ac:picMkLst>
            <pc:docMk/>
            <pc:sldMk cId="562932470" sldId="289"/>
            <ac:picMk id="2056" creationId="{D5623703-7F73-4B92-AB25-8C783514D8A2}"/>
          </ac:picMkLst>
        </pc:picChg>
        <pc:picChg chg="add mod">
          <ac:chgData name="Bernauer, Max" userId="e221d002-5834-476f-8b20-e1f211c8e3db" providerId="ADAL" clId="{38499E2B-D1D8-4068-BD90-5958CF2E42F5}" dt="2022-01-24T10:44:39.101" v="2968" actId="1076"/>
          <ac:picMkLst>
            <pc:docMk/>
            <pc:sldMk cId="562932470" sldId="289"/>
            <ac:picMk id="2058" creationId="{64CD9DEA-E1B9-4CAE-8E18-32BA5FD28251}"/>
          </ac:picMkLst>
        </pc:picChg>
      </pc:sldChg>
      <pc:sldChg chg="delSp modSp add mod ord">
        <pc:chgData name="Bernauer, Max" userId="e221d002-5834-476f-8b20-e1f211c8e3db" providerId="ADAL" clId="{38499E2B-D1D8-4068-BD90-5958CF2E42F5}" dt="2022-01-25T11:35:20.365" v="4569" actId="20577"/>
        <pc:sldMkLst>
          <pc:docMk/>
          <pc:sldMk cId="4125509136" sldId="290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125509136" sldId="290"/>
            <ac:spMk id="2" creationId="{486D6E33-3DA4-4C85-A532-88C1B9CEBD49}"/>
          </ac:spMkLst>
        </pc:spChg>
        <pc:spChg chg="mod">
          <ac:chgData name="Bernauer, Max" userId="e221d002-5834-476f-8b20-e1f211c8e3db" providerId="ADAL" clId="{38499E2B-D1D8-4068-BD90-5958CF2E42F5}" dt="2022-01-25T11:35:20.365" v="4569" actId="20577"/>
          <ac:spMkLst>
            <pc:docMk/>
            <pc:sldMk cId="4125509136" sldId="290"/>
            <ac:spMk id="3" creationId="{1A4DF6C9-2514-46AA-A318-7FC6E712EB6B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125509136" sldId="290"/>
            <ac:spMk id="5" creationId="{14D9F402-DFCF-4836-A9B9-64F5AEC532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125509136" sldId="290"/>
            <ac:spMk id="7" creationId="{559C1D87-1413-4D8B-9D83-5CDB51823D22}"/>
          </ac:spMkLst>
        </pc:spChg>
        <pc:picChg chg="del">
          <ac:chgData name="Bernauer, Max" userId="e221d002-5834-476f-8b20-e1f211c8e3db" providerId="ADAL" clId="{38499E2B-D1D8-4068-BD90-5958CF2E42F5}" dt="2022-01-22T20:58:52.067" v="2292" actId="478"/>
          <ac:picMkLst>
            <pc:docMk/>
            <pc:sldMk cId="4125509136" sldId="290"/>
            <ac:picMk id="4" creationId="{C9EAFA5A-2393-4E40-92F7-B76F916E3551}"/>
          </ac:picMkLst>
        </pc:picChg>
        <pc:picChg chg="del">
          <ac:chgData name="Bernauer, Max" userId="e221d002-5834-476f-8b20-e1f211c8e3db" providerId="ADAL" clId="{38499E2B-D1D8-4068-BD90-5958CF2E42F5}" dt="2022-01-22T20:58:52.885" v="2293" actId="478"/>
          <ac:picMkLst>
            <pc:docMk/>
            <pc:sldMk cId="4125509136" sldId="290"/>
            <ac:picMk id="6" creationId="{DDAB1AA2-6C26-42B6-B148-A10FDDC83846}"/>
          </ac:picMkLst>
        </pc:picChg>
      </pc:sldChg>
      <pc:sldChg chg="addSp delSp modSp mod">
        <pc:chgData name="Bernauer, Max" userId="e221d002-5834-476f-8b20-e1f211c8e3db" providerId="ADAL" clId="{38499E2B-D1D8-4068-BD90-5958CF2E42F5}" dt="2022-01-24T20:15:08.810" v="4063" actId="478"/>
        <pc:sldMkLst>
          <pc:docMk/>
          <pc:sldMk cId="2490617889" sldId="291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90617889" sldId="291"/>
            <ac:spMk id="2" creationId="{099C0741-CDF9-4E7E-AECF-F85B2EC8D203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90617889" sldId="291"/>
            <ac:spMk id="5" creationId="{E6AB35D1-2D56-4CDF-976B-416B086478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90617889" sldId="291"/>
            <ac:spMk id="6" creationId="{3B7B9722-59B1-4386-AD95-4A45FB004E74}"/>
          </ac:spMkLst>
        </pc:spChg>
        <pc:spChg chg="mod">
          <ac:chgData name="Bernauer, Max" userId="e221d002-5834-476f-8b20-e1f211c8e3db" providerId="ADAL" clId="{38499E2B-D1D8-4068-BD90-5958CF2E42F5}" dt="2022-01-24T20:15:03.172" v="4062" actId="113"/>
          <ac:spMkLst>
            <pc:docMk/>
            <pc:sldMk cId="2490617889" sldId="291"/>
            <ac:spMk id="11" creationId="{F2B10375-2EEF-47FF-913F-BBF1BEEE60AC}"/>
          </ac:spMkLst>
        </pc:spChg>
        <pc:picChg chg="mod">
          <ac:chgData name="Bernauer, Max" userId="e221d002-5834-476f-8b20-e1f211c8e3db" providerId="ADAL" clId="{38499E2B-D1D8-4068-BD90-5958CF2E42F5}" dt="2022-01-24T20:14:25.224" v="4042" actId="1076"/>
          <ac:picMkLst>
            <pc:docMk/>
            <pc:sldMk cId="2490617889" sldId="291"/>
            <ac:picMk id="8" creationId="{6A3E98CD-2A8B-45A7-BFA2-5B7F81B71D0E}"/>
          </ac:picMkLst>
        </pc:picChg>
        <pc:cxnChg chg="add del mod">
          <ac:chgData name="Bernauer, Max" userId="e221d002-5834-476f-8b20-e1f211c8e3db" providerId="ADAL" clId="{38499E2B-D1D8-4068-BD90-5958CF2E42F5}" dt="2022-01-24T20:15:08.810" v="4063" actId="478"/>
          <ac:cxnSpMkLst>
            <pc:docMk/>
            <pc:sldMk cId="2490617889" sldId="291"/>
            <ac:cxnSpMk id="10" creationId="{13CBB417-A68F-42F3-A324-AA9FC54DADB4}"/>
          </ac:cxnSpMkLst>
        </pc:cxnChg>
      </pc:sldChg>
      <pc:sldChg chg="addSp delSp modSp mod">
        <pc:chgData name="Bernauer, Max" userId="e221d002-5834-476f-8b20-e1f211c8e3db" providerId="ADAL" clId="{38499E2B-D1D8-4068-BD90-5958CF2E42F5}" dt="2022-01-24T21:04:45.511" v="4418" actId="1076"/>
        <pc:sldMkLst>
          <pc:docMk/>
          <pc:sldMk cId="2438393093" sldId="292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38393093" sldId="292"/>
            <ac:spMk id="2" creationId="{099C0741-CDF9-4E7E-AECF-F85B2EC8D203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38393093" sldId="292"/>
            <ac:spMk id="5" creationId="{E6AB35D1-2D56-4CDF-976B-416B086478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438393093" sldId="292"/>
            <ac:spMk id="6" creationId="{3B7B9722-59B1-4386-AD95-4A45FB004E74}"/>
          </ac:spMkLst>
        </pc:spChg>
        <pc:spChg chg="add del mod">
          <ac:chgData name="Bernauer, Max" userId="e221d002-5834-476f-8b20-e1f211c8e3db" providerId="ADAL" clId="{38499E2B-D1D8-4068-BD90-5958CF2E42F5}" dt="2022-01-24T20:32:38.222" v="4221" actId="478"/>
          <ac:spMkLst>
            <pc:docMk/>
            <pc:sldMk cId="2438393093" sldId="292"/>
            <ac:spMk id="8" creationId="{88E73507-621F-486A-A14B-8416FEADDEC0}"/>
          </ac:spMkLst>
        </pc:spChg>
        <pc:picChg chg="mod">
          <ac:chgData name="Bernauer, Max" userId="e221d002-5834-476f-8b20-e1f211c8e3db" providerId="ADAL" clId="{38499E2B-D1D8-4068-BD90-5958CF2E42F5}" dt="2022-01-24T21:04:45.511" v="4418" actId="1076"/>
          <ac:picMkLst>
            <pc:docMk/>
            <pc:sldMk cId="2438393093" sldId="292"/>
            <ac:picMk id="7" creationId="{DE1E0C9E-2B53-43C8-920D-9D53ADFE24BD}"/>
          </ac:picMkLst>
        </pc:picChg>
        <pc:cxnChg chg="add mod">
          <ac:chgData name="Bernauer, Max" userId="e221d002-5834-476f-8b20-e1f211c8e3db" providerId="ADAL" clId="{38499E2B-D1D8-4068-BD90-5958CF2E42F5}" dt="2022-01-24T21:04:45.008" v="4417" actId="1076"/>
          <ac:cxnSpMkLst>
            <pc:docMk/>
            <pc:sldMk cId="2438393093" sldId="292"/>
            <ac:cxnSpMk id="4" creationId="{07759D15-D8DD-4566-9438-342F3A085843}"/>
          </ac:cxnSpMkLst>
        </pc:cxnChg>
      </pc:sldChg>
      <pc:sldChg chg="modSp mod">
        <pc:chgData name="Bernauer, Max" userId="e221d002-5834-476f-8b20-e1f211c8e3db" providerId="ADAL" clId="{38499E2B-D1D8-4068-BD90-5958CF2E42F5}" dt="2022-01-25T07:02:02.226" v="4503" actId="20577"/>
        <pc:sldMkLst>
          <pc:docMk/>
          <pc:sldMk cId="4043182112" sldId="293"/>
        </pc:sldMkLst>
        <pc:spChg chg="mod">
          <ac:chgData name="Bernauer, Max" userId="e221d002-5834-476f-8b20-e1f211c8e3db" providerId="ADAL" clId="{38499E2B-D1D8-4068-BD90-5958CF2E42F5}" dt="2022-01-24T20:16:18.274" v="4064" actId="20577"/>
          <ac:spMkLst>
            <pc:docMk/>
            <pc:sldMk cId="4043182112" sldId="293"/>
            <ac:spMk id="2" creationId="{0A47AD6E-3608-4BE9-86E2-B0E4ECE24923}"/>
          </ac:spMkLst>
        </pc:spChg>
        <pc:spChg chg="mod">
          <ac:chgData name="Bernauer, Max" userId="e221d002-5834-476f-8b20-e1f211c8e3db" providerId="ADAL" clId="{38499E2B-D1D8-4068-BD90-5958CF2E42F5}" dt="2022-01-25T07:02:02.226" v="4503" actId="20577"/>
          <ac:spMkLst>
            <pc:docMk/>
            <pc:sldMk cId="4043182112" sldId="293"/>
            <ac:spMk id="3" creationId="{ED262E52-AC10-4890-8A45-AF58A275E167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043182112" sldId="293"/>
            <ac:spMk id="4" creationId="{19C02315-A27C-4C9C-9ECB-86449DC4BF98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043182112" sldId="293"/>
            <ac:spMk id="5" creationId="{7396E21B-CE2C-495A-B0E2-DE87386FCDF0}"/>
          </ac:spMkLst>
        </pc:spChg>
      </pc:sldChg>
      <pc:sldChg chg="modSp mod">
        <pc:chgData name="Bernauer, Max" userId="e221d002-5834-476f-8b20-e1f211c8e3db" providerId="ADAL" clId="{38499E2B-D1D8-4068-BD90-5958CF2E42F5}" dt="2022-01-24T21:04:40.521" v="4416" actId="1076"/>
        <pc:sldMkLst>
          <pc:docMk/>
          <pc:sldMk cId="3949361373" sldId="294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949361373" sldId="294"/>
            <ac:spMk id="2" creationId="{099C0741-CDF9-4E7E-AECF-F85B2EC8D203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949361373" sldId="294"/>
            <ac:spMk id="5" creationId="{E6AB35D1-2D56-4CDF-976B-416B08647805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949361373" sldId="294"/>
            <ac:spMk id="6" creationId="{3B7B9722-59B1-4386-AD95-4A45FB004E74}"/>
          </ac:spMkLst>
        </pc:spChg>
        <pc:picChg chg="mod">
          <ac:chgData name="Bernauer, Max" userId="e221d002-5834-476f-8b20-e1f211c8e3db" providerId="ADAL" clId="{38499E2B-D1D8-4068-BD90-5958CF2E42F5}" dt="2022-01-24T21:04:40.521" v="4416" actId="1076"/>
          <ac:picMkLst>
            <pc:docMk/>
            <pc:sldMk cId="3949361373" sldId="294"/>
            <ac:picMk id="4" creationId="{F9214132-D7DD-4559-B9C7-54BE47728A8F}"/>
          </ac:picMkLst>
        </pc:picChg>
      </pc:sldChg>
      <pc:sldChg chg="modSp del ord">
        <pc:chgData name="Bernauer, Max" userId="e221d002-5834-476f-8b20-e1f211c8e3db" providerId="ADAL" clId="{38499E2B-D1D8-4068-BD90-5958CF2E42F5}" dt="2022-01-25T11:32:36.280" v="4520" actId="47"/>
        <pc:sldMkLst>
          <pc:docMk/>
          <pc:sldMk cId="3083511320" sldId="295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083511320" sldId="295"/>
            <ac:spMk id="2" creationId="{E39C1380-BEDF-436D-9729-99D4CDDAB431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083511320" sldId="295"/>
            <ac:spMk id="4" creationId="{B9730C53-3F72-4C54-9D40-6EBF5DF63627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083511320" sldId="295"/>
            <ac:spMk id="5" creationId="{7FAFB151-596D-467B-B664-98EEB62041F8}"/>
          </ac:spMkLst>
        </pc:spChg>
      </pc:sldChg>
      <pc:sldChg chg="modSp mod ord">
        <pc:chgData name="Bernauer, Max" userId="e221d002-5834-476f-8b20-e1f211c8e3db" providerId="ADAL" clId="{38499E2B-D1D8-4068-BD90-5958CF2E42F5}" dt="2022-01-24T10:28:24.418" v="2766"/>
        <pc:sldMkLst>
          <pc:docMk/>
          <pc:sldMk cId="4232235317" sldId="296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232235317" sldId="296"/>
            <ac:spMk id="2" creationId="{198D5191-CA4D-4BF0-BF5C-5616E4FC2672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232235317" sldId="296"/>
            <ac:spMk id="4" creationId="{23BB34A7-0ADD-4EBB-BA16-7A0D7709F8E8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4232235317" sldId="296"/>
            <ac:spMk id="5" creationId="{678B0D0F-8A07-481A-90F2-871C79CF50B6}"/>
          </ac:spMkLst>
        </pc:spChg>
      </pc:sldChg>
      <pc:sldChg chg="modSp mod">
        <pc:chgData name="Bernauer, Max" userId="e221d002-5834-476f-8b20-e1f211c8e3db" providerId="ADAL" clId="{38499E2B-D1D8-4068-BD90-5958CF2E42F5}" dt="2022-01-24T20:11:00.764" v="3909" actId="20577"/>
        <pc:sldMkLst>
          <pc:docMk/>
          <pc:sldMk cId="3636247736" sldId="297"/>
        </pc:sldMkLst>
        <pc:spChg chg="mod">
          <ac:chgData name="Bernauer, Max" userId="e221d002-5834-476f-8b20-e1f211c8e3db" providerId="ADAL" clId="{38499E2B-D1D8-4068-BD90-5958CF2E42F5}" dt="2022-01-24T20:11:00.764" v="3909" actId="20577"/>
          <ac:spMkLst>
            <pc:docMk/>
            <pc:sldMk cId="3636247736" sldId="297"/>
            <ac:spMk id="3" creationId="{A86D5D64-1489-469F-9F09-9084E1612002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636247736" sldId="297"/>
            <ac:spMk id="4" creationId="{23BB34A7-0ADD-4EBB-BA16-7A0D7709F8E8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3636247736" sldId="297"/>
            <ac:spMk id="5" creationId="{678B0D0F-8A07-481A-90F2-871C79CF50B6}"/>
          </ac:spMkLst>
        </pc:spChg>
      </pc:sldChg>
      <pc:sldChg chg="addSp delSp modSp mod">
        <pc:chgData name="Bernauer, Max" userId="e221d002-5834-476f-8b20-e1f211c8e3db" providerId="ADAL" clId="{38499E2B-D1D8-4068-BD90-5958CF2E42F5}" dt="2022-01-24T20:24:27.172" v="4179" actId="478"/>
        <pc:sldMkLst>
          <pc:docMk/>
          <pc:sldMk cId="3210021021" sldId="298"/>
        </pc:sldMkLst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3210021021" sldId="298"/>
            <ac:spMk id="2" creationId="{3D160A70-0598-4614-9B46-DC1355408FCA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3210021021" sldId="298"/>
            <ac:spMk id="3" creationId="{57F8E1A1-56B4-4306-8207-81F65D13EA58}"/>
          </ac:spMkLst>
        </pc:spChg>
        <pc:spChg chg="add del mod">
          <ac:chgData name="Bernauer, Max" userId="e221d002-5834-476f-8b20-e1f211c8e3db" providerId="ADAL" clId="{38499E2B-D1D8-4068-BD90-5958CF2E42F5}" dt="2022-01-24T20:24:27.172" v="4179" actId="478"/>
          <ac:spMkLst>
            <pc:docMk/>
            <pc:sldMk cId="3210021021" sldId="298"/>
            <ac:spMk id="4" creationId="{0A371B73-B6F4-4AF5-809B-78B4C5886DCA}"/>
          </ac:spMkLst>
        </pc:spChg>
      </pc:sldChg>
      <pc:sldChg chg="addSp delSp modSp mod">
        <pc:chgData name="Bernauer, Max" userId="e221d002-5834-476f-8b20-e1f211c8e3db" providerId="ADAL" clId="{38499E2B-D1D8-4068-BD90-5958CF2E42F5}" dt="2022-01-24T21:09:51.929" v="4449" actId="1076"/>
        <pc:sldMkLst>
          <pc:docMk/>
          <pc:sldMk cId="983193616" sldId="299"/>
        </pc:sldMkLst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983193616" sldId="299"/>
            <ac:spMk id="2" creationId="{AC973D82-DDB2-417F-9C88-F511949BB89D}"/>
          </ac:spMkLst>
        </pc:spChg>
        <pc:spChg chg="mod">
          <ac:chgData name="Bernauer, Max" userId="e221d002-5834-476f-8b20-e1f211c8e3db" providerId="ADAL" clId="{38499E2B-D1D8-4068-BD90-5958CF2E42F5}" dt="2022-01-24T20:19:01.298" v="4097" actId="113"/>
          <ac:spMkLst>
            <pc:docMk/>
            <pc:sldMk cId="983193616" sldId="299"/>
            <ac:spMk id="3" creationId="{18D80B91-7B2E-4778-92F1-1AD728C562CC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983193616" sldId="299"/>
            <ac:spMk id="4" creationId="{36E0B8DA-918F-43DD-BBF2-E35850B13402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983193616" sldId="299"/>
            <ac:spMk id="5" creationId="{9689C33B-F735-4E56-8224-E04C783E13B1}"/>
          </ac:spMkLst>
        </pc:spChg>
        <pc:picChg chg="del mod">
          <ac:chgData name="Bernauer, Max" userId="e221d002-5834-476f-8b20-e1f211c8e3db" providerId="ADAL" clId="{38499E2B-D1D8-4068-BD90-5958CF2E42F5}" dt="2022-01-24T21:09:22.015" v="4442" actId="478"/>
          <ac:picMkLst>
            <pc:docMk/>
            <pc:sldMk cId="983193616" sldId="299"/>
            <ac:picMk id="6" creationId="{5BE628EF-E1D2-4B38-A1BB-5B8A1B0A386A}"/>
          </ac:picMkLst>
        </pc:picChg>
        <pc:picChg chg="del mod">
          <ac:chgData name="Bernauer, Max" userId="e221d002-5834-476f-8b20-e1f211c8e3db" providerId="ADAL" clId="{38499E2B-D1D8-4068-BD90-5958CF2E42F5}" dt="2022-01-24T21:08:24.155" v="4436" actId="478"/>
          <ac:picMkLst>
            <pc:docMk/>
            <pc:sldMk cId="983193616" sldId="299"/>
            <ac:picMk id="7" creationId="{9C899E86-E154-4AFB-9F84-9139E16C2FB8}"/>
          </ac:picMkLst>
        </pc:picChg>
        <pc:picChg chg="add mod">
          <ac:chgData name="Bernauer, Max" userId="e221d002-5834-476f-8b20-e1f211c8e3db" providerId="ADAL" clId="{38499E2B-D1D8-4068-BD90-5958CF2E42F5}" dt="2022-01-24T21:09:51.929" v="4449" actId="1076"/>
          <ac:picMkLst>
            <pc:docMk/>
            <pc:sldMk cId="983193616" sldId="299"/>
            <ac:picMk id="8" creationId="{2EDD9AB0-EE51-4EC3-B45F-895BE994DB4F}"/>
          </ac:picMkLst>
        </pc:picChg>
        <pc:picChg chg="add mod">
          <ac:chgData name="Bernauer, Max" userId="e221d002-5834-476f-8b20-e1f211c8e3db" providerId="ADAL" clId="{38499E2B-D1D8-4068-BD90-5958CF2E42F5}" dt="2022-01-24T21:09:41.242" v="4448" actId="1076"/>
          <ac:picMkLst>
            <pc:docMk/>
            <pc:sldMk cId="983193616" sldId="299"/>
            <ac:picMk id="10" creationId="{30EEB5AE-CF37-4390-BDD2-6D4039629A75}"/>
          </ac:picMkLst>
        </pc:picChg>
      </pc:sldChg>
      <pc:sldChg chg="addSp delSp modSp mod setBg delDesignElem">
        <pc:chgData name="Bernauer, Max" userId="e221d002-5834-476f-8b20-e1f211c8e3db" providerId="ADAL" clId="{38499E2B-D1D8-4068-BD90-5958CF2E42F5}" dt="2022-01-24T21:16:08.991" v="4499" actId="20577"/>
        <pc:sldMkLst>
          <pc:docMk/>
          <pc:sldMk cId="2191160465" sldId="300"/>
        </pc:sldMkLst>
        <pc:spChg chg="mod">
          <ac:chgData name="Bernauer, Max" userId="e221d002-5834-476f-8b20-e1f211c8e3db" providerId="ADAL" clId="{38499E2B-D1D8-4068-BD90-5958CF2E42F5}" dt="2022-01-24T21:16:08.991" v="4499" actId="20577"/>
          <ac:spMkLst>
            <pc:docMk/>
            <pc:sldMk cId="2191160465" sldId="300"/>
            <ac:spMk id="3" creationId="{2C6E797D-E804-44B9-A8F7-AF741E546CD5}"/>
          </ac:spMkLst>
        </pc:spChg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2191160465" sldId="300"/>
            <ac:spMk id="5" creationId="{52E545AA-5F46-443D-B40F-FDCAA6914E4A}"/>
          </ac:spMkLst>
        </pc:spChg>
        <pc:spChg chg="mod">
          <ac:chgData name="Bernauer, Max" userId="e221d002-5834-476f-8b20-e1f211c8e3db" providerId="ADAL" clId="{38499E2B-D1D8-4068-BD90-5958CF2E42F5}" dt="2022-01-24T10:28:24.418" v="2766"/>
          <ac:spMkLst>
            <pc:docMk/>
            <pc:sldMk cId="2191160465" sldId="300"/>
            <ac:spMk id="6" creationId="{05B604E3-34CE-4F63-B296-8D478E675CEB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191160465" sldId="300"/>
            <ac:spMk id="13" creationId="{5AAE9118-0436-4488-AC4A-C14DF6A7B6B1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191160465" sldId="300"/>
            <ac:spMk id="15" creationId="{1B10F861-B8F1-49C7-BD58-EAB20CEE7F93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191160465" sldId="300"/>
            <ac:spMk id="17" creationId="{61F6E425-22AB-4DA2-8FAC-58ADB58EF6C3}"/>
          </ac:spMkLst>
        </pc:spChg>
        <pc:picChg chg="add del mod">
          <ac:chgData name="Bernauer, Max" userId="e221d002-5834-476f-8b20-e1f211c8e3db" providerId="ADAL" clId="{38499E2B-D1D8-4068-BD90-5958CF2E42F5}" dt="2022-01-24T20:39:08.378" v="4240" actId="21"/>
          <ac:picMkLst>
            <pc:docMk/>
            <pc:sldMk cId="2191160465" sldId="300"/>
            <ac:picMk id="8" creationId="{B0162E22-7CBB-4B84-9D1A-3C93677D771B}"/>
          </ac:picMkLst>
        </pc:picChg>
        <pc:picChg chg="add del mod">
          <ac:chgData name="Bernauer, Max" userId="e221d002-5834-476f-8b20-e1f211c8e3db" providerId="ADAL" clId="{38499E2B-D1D8-4068-BD90-5958CF2E42F5}" dt="2022-01-24T20:49:47.465" v="4307" actId="478"/>
          <ac:picMkLst>
            <pc:docMk/>
            <pc:sldMk cId="2191160465" sldId="300"/>
            <ac:picMk id="2050" creationId="{0ED373AC-8589-4C31-B67C-402C6EFC09C6}"/>
          </ac:picMkLst>
        </pc:picChg>
        <pc:picChg chg="add mod">
          <ac:chgData name="Bernauer, Max" userId="e221d002-5834-476f-8b20-e1f211c8e3db" providerId="ADAL" clId="{38499E2B-D1D8-4068-BD90-5958CF2E42F5}" dt="2022-01-24T20:50:19.974" v="4318" actId="1076"/>
          <ac:picMkLst>
            <pc:docMk/>
            <pc:sldMk cId="2191160465" sldId="300"/>
            <ac:picMk id="2052" creationId="{A71DA669-A6D6-4111-992C-BD48AEB60990}"/>
          </ac:picMkLst>
        </pc:picChg>
      </pc:sldChg>
      <pc:sldChg chg="modSp add del mod">
        <pc:chgData name="Bernauer, Max" userId="e221d002-5834-476f-8b20-e1f211c8e3db" providerId="ADAL" clId="{38499E2B-D1D8-4068-BD90-5958CF2E42F5}" dt="2022-01-25T11:32:28.745" v="4518" actId="47"/>
        <pc:sldMkLst>
          <pc:docMk/>
          <pc:sldMk cId="2995945326" sldId="301"/>
        </pc:sldMkLst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2995945326" sldId="301"/>
            <ac:spMk id="2" creationId="{EC282297-3E97-4230-A240-38670ED3E6DB}"/>
          </ac:spMkLst>
        </pc:spChg>
        <pc:spChg chg="mod">
          <ac:chgData name="Bernauer, Max" userId="e221d002-5834-476f-8b20-e1f211c8e3db" providerId="ADAL" clId="{38499E2B-D1D8-4068-BD90-5958CF2E42F5}" dt="2022-01-25T07:52:01.690" v="4515" actId="20577"/>
          <ac:spMkLst>
            <pc:docMk/>
            <pc:sldMk cId="2995945326" sldId="301"/>
            <ac:spMk id="3" creationId="{E3D23C6F-AC16-4C42-9055-347CBD65C34E}"/>
          </ac:spMkLst>
        </pc:spChg>
        <pc:spChg chg="mod">
          <ac:chgData name="Bernauer, Max" userId="e221d002-5834-476f-8b20-e1f211c8e3db" providerId="ADAL" clId="{38499E2B-D1D8-4068-BD90-5958CF2E42F5}" dt="2022-01-24T20:10:44.072" v="3906" actId="113"/>
          <ac:spMkLst>
            <pc:docMk/>
            <pc:sldMk cId="2995945326" sldId="301"/>
            <ac:spMk id="4" creationId="{74CF0E90-1B3D-4429-B81D-94D702FD354C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2995945326" sldId="301"/>
            <ac:spMk id="5" creationId="{9F7751F9-732E-4C6A-BA13-E138D0942CE3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2995945326" sldId="301"/>
            <ac:spMk id="6" creationId="{F874FDE1-7C84-4CDB-8C9B-A828730C4011}"/>
          </ac:spMkLst>
        </pc:spChg>
      </pc:sldChg>
      <pc:sldChg chg="addSp delSp modSp mod setBg delDesignElem">
        <pc:chgData name="Bernauer, Max" userId="e221d002-5834-476f-8b20-e1f211c8e3db" providerId="ADAL" clId="{38499E2B-D1D8-4068-BD90-5958CF2E42F5}" dt="2022-01-24T10:28:24.418" v="2766"/>
        <pc:sldMkLst>
          <pc:docMk/>
          <pc:sldMk cId="2708284253" sldId="302"/>
        </pc:sldMkLst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2708284253" sldId="302"/>
            <ac:spMk id="2" creationId="{9436FEF5-EDA0-4221-BF4D-77E1D3D06341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708284253" sldId="302"/>
            <ac:spMk id="10" creationId="{16F9E488-0718-4E1E-9D12-26779F606252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2708284253" sldId="302"/>
            <ac:spMk id="12" creationId="{D20AEB5B-DFC7-42B4-9FAA-6B95E01D0FCE}"/>
          </ac:spMkLst>
        </pc:spChg>
        <pc:grpChg chg="add del">
          <ac:chgData name="Bernauer, Max" userId="e221d002-5834-476f-8b20-e1f211c8e3db" providerId="ADAL" clId="{38499E2B-D1D8-4068-BD90-5958CF2E42F5}" dt="2022-01-24T10:28:24.418" v="2766"/>
          <ac:grpSpMkLst>
            <pc:docMk/>
            <pc:sldMk cId="2708284253" sldId="302"/>
            <ac:grpSpMk id="14" creationId="{64B93721-934F-4F1E-A868-0B2BA110D3B5}"/>
          </ac:grpSpMkLst>
        </pc:grpChg>
      </pc:sldChg>
      <pc:sldChg chg="addSp delSp modSp mod setBg delDesignElem modNotesTx">
        <pc:chgData name="Bernauer, Max" userId="e221d002-5834-476f-8b20-e1f211c8e3db" providerId="ADAL" clId="{38499E2B-D1D8-4068-BD90-5958CF2E42F5}" dt="2022-01-24T21:21:37.067" v="4502" actId="20577"/>
        <pc:sldMkLst>
          <pc:docMk/>
          <pc:sldMk cId="4071912417" sldId="303"/>
        </pc:sldMkLst>
        <pc:spChg chg="mod">
          <ac:chgData name="Bernauer, Max" userId="e221d002-5834-476f-8b20-e1f211c8e3db" providerId="ADAL" clId="{38499E2B-D1D8-4068-BD90-5958CF2E42F5}" dt="2022-01-24T10:26:10.298" v="2740"/>
          <ac:spMkLst>
            <pc:docMk/>
            <pc:sldMk cId="4071912417" sldId="303"/>
            <ac:spMk id="2" creationId="{9436FEF5-EDA0-4221-BF4D-77E1D3D06341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4071912417" sldId="303"/>
            <ac:spMk id="10" creationId="{16F9E488-0718-4E1E-9D12-26779F606252}"/>
          </ac:spMkLst>
        </pc:spChg>
        <pc:spChg chg="add del">
          <ac:chgData name="Bernauer, Max" userId="e221d002-5834-476f-8b20-e1f211c8e3db" providerId="ADAL" clId="{38499E2B-D1D8-4068-BD90-5958CF2E42F5}" dt="2022-01-24T10:28:24.418" v="2766"/>
          <ac:spMkLst>
            <pc:docMk/>
            <pc:sldMk cId="4071912417" sldId="303"/>
            <ac:spMk id="12" creationId="{D20AEB5B-DFC7-42B4-9FAA-6B95E01D0FCE}"/>
          </ac:spMkLst>
        </pc:spChg>
        <pc:grpChg chg="add del">
          <ac:chgData name="Bernauer, Max" userId="e221d002-5834-476f-8b20-e1f211c8e3db" providerId="ADAL" clId="{38499E2B-D1D8-4068-BD90-5958CF2E42F5}" dt="2022-01-24T10:28:24.418" v="2766"/>
          <ac:grpSpMkLst>
            <pc:docMk/>
            <pc:sldMk cId="4071912417" sldId="303"/>
            <ac:grpSpMk id="14" creationId="{64B93721-934F-4F1E-A868-0B2BA110D3B5}"/>
          </ac:grpSpMkLst>
        </pc:grpChg>
      </pc:sldChg>
      <pc:sldChg chg="addSp delSp modSp add mod setBg modNotesTx">
        <pc:chgData name="Bernauer, Max" userId="e221d002-5834-476f-8b20-e1f211c8e3db" providerId="ADAL" clId="{38499E2B-D1D8-4068-BD90-5958CF2E42F5}" dt="2022-01-24T21:13:13.457" v="4479" actId="1037"/>
        <pc:sldMkLst>
          <pc:docMk/>
          <pc:sldMk cId="1140135430" sldId="304"/>
        </pc:sldMkLst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1140135430" sldId="304"/>
            <ac:spMk id="2" creationId="{EBF527C9-C641-4169-A311-64ABEB81483F}"/>
          </ac:spMkLst>
        </pc:spChg>
        <pc:spChg chg="del">
          <ac:chgData name="Bernauer, Max" userId="e221d002-5834-476f-8b20-e1f211c8e3db" providerId="ADAL" clId="{38499E2B-D1D8-4068-BD90-5958CF2E42F5}" dt="2022-01-24T10:31:45.535" v="2812" actId="478"/>
          <ac:spMkLst>
            <pc:docMk/>
            <pc:sldMk cId="1140135430" sldId="304"/>
            <ac:spMk id="6" creationId="{71368C75-0C5C-4926-B274-21A70F371F82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1140135430" sldId="304"/>
            <ac:spMk id="12" creationId="{EF055CB3-3367-47E2-A8BC-978898FF5215}"/>
          </ac:spMkLst>
        </pc:spChg>
        <pc:spChg chg="mod">
          <ac:chgData name="Bernauer, Max" userId="e221d002-5834-476f-8b20-e1f211c8e3db" providerId="ADAL" clId="{38499E2B-D1D8-4068-BD90-5958CF2E42F5}" dt="2022-01-24T10:39:24.618" v="2951"/>
          <ac:spMkLst>
            <pc:docMk/>
            <pc:sldMk cId="1140135430" sldId="304"/>
            <ac:spMk id="13" creationId="{D610E4A4-943E-4E35-BF30-0C4C5C1B5E29}"/>
          </ac:spMkLst>
        </pc:spChg>
        <pc:spChg chg="mod">
          <ac:chgData name="Bernauer, Max" userId="e221d002-5834-476f-8b20-e1f211c8e3db" providerId="ADAL" clId="{38499E2B-D1D8-4068-BD90-5958CF2E42F5}" dt="2022-01-24T20:45:54.875" v="4275" actId="1076"/>
          <ac:spMkLst>
            <pc:docMk/>
            <pc:sldMk cId="1140135430" sldId="304"/>
            <ac:spMk id="17" creationId="{B5A60B40-2B75-4A7C-A701-7D44B0590B0B}"/>
          </ac:spMkLst>
        </pc:spChg>
        <pc:spChg chg="del">
          <ac:chgData name="Bernauer, Max" userId="e221d002-5834-476f-8b20-e1f211c8e3db" providerId="ADAL" clId="{38499E2B-D1D8-4068-BD90-5958CF2E42F5}" dt="2022-01-24T10:31:47.717" v="2813" actId="478"/>
          <ac:spMkLst>
            <pc:docMk/>
            <pc:sldMk cId="1140135430" sldId="304"/>
            <ac:spMk id="18" creationId="{437D552A-8783-44FB-9B18-DD49C3CD693A}"/>
          </ac:spMkLst>
        </pc:spChg>
        <pc:spChg chg="del">
          <ac:chgData name="Bernauer, Max" userId="e221d002-5834-476f-8b20-e1f211c8e3db" providerId="ADAL" clId="{38499E2B-D1D8-4068-BD90-5958CF2E42F5}" dt="2022-01-24T10:31:49.626" v="2814" actId="478"/>
          <ac:spMkLst>
            <pc:docMk/>
            <pc:sldMk cId="1140135430" sldId="304"/>
            <ac:spMk id="19" creationId="{5D120CBB-116A-497F-A58C-E219C4E603FC}"/>
          </ac:spMkLst>
        </pc:spChg>
        <pc:spChg chg="del">
          <ac:chgData name="Bernauer, Max" userId="e221d002-5834-476f-8b20-e1f211c8e3db" providerId="ADAL" clId="{38499E2B-D1D8-4068-BD90-5958CF2E42F5}" dt="2022-01-24T10:31:49.626" v="2814" actId="478"/>
          <ac:spMkLst>
            <pc:docMk/>
            <pc:sldMk cId="1140135430" sldId="304"/>
            <ac:spMk id="20" creationId="{99460955-D74D-4125-AEFC-6015DCCA235E}"/>
          </ac:spMkLst>
        </pc:spChg>
        <pc:spChg chg="del">
          <ac:chgData name="Bernauer, Max" userId="e221d002-5834-476f-8b20-e1f211c8e3db" providerId="ADAL" clId="{38499E2B-D1D8-4068-BD90-5958CF2E42F5}" dt="2022-01-24T10:31:49.626" v="2814" actId="478"/>
          <ac:spMkLst>
            <pc:docMk/>
            <pc:sldMk cId="1140135430" sldId="304"/>
            <ac:spMk id="21" creationId="{0C197F5C-F401-43AE-8D65-7BCCA634BB86}"/>
          </ac:spMkLst>
        </pc:spChg>
        <pc:spChg chg="add del mod">
          <ac:chgData name="Bernauer, Max" userId="e221d002-5834-476f-8b20-e1f211c8e3db" providerId="ADAL" clId="{38499E2B-D1D8-4068-BD90-5958CF2E42F5}" dt="2022-01-24T10:33:19.407" v="2838" actId="478"/>
          <ac:spMkLst>
            <pc:docMk/>
            <pc:sldMk cId="1140135430" sldId="304"/>
            <ac:spMk id="22" creationId="{D9774332-0223-4A55-822E-AC2073074CCC}"/>
          </ac:spMkLst>
        </pc:spChg>
        <pc:spChg chg="add del mod">
          <ac:chgData name="Bernauer, Max" userId="e221d002-5834-476f-8b20-e1f211c8e3db" providerId="ADAL" clId="{38499E2B-D1D8-4068-BD90-5958CF2E42F5}" dt="2022-01-24T10:33:18.426" v="2837" actId="478"/>
          <ac:spMkLst>
            <pc:docMk/>
            <pc:sldMk cId="1140135430" sldId="304"/>
            <ac:spMk id="23" creationId="{7B3D889B-9C5A-4E1C-96DC-4E39E16A67F3}"/>
          </ac:spMkLst>
        </pc:spChg>
        <pc:spChg chg="add del mod">
          <ac:chgData name="Bernauer, Max" userId="e221d002-5834-476f-8b20-e1f211c8e3db" providerId="ADAL" clId="{38499E2B-D1D8-4068-BD90-5958CF2E42F5}" dt="2022-01-24T10:33:16" v="2835" actId="478"/>
          <ac:spMkLst>
            <pc:docMk/>
            <pc:sldMk cId="1140135430" sldId="304"/>
            <ac:spMk id="24" creationId="{31911B71-0F60-4A31-9334-D816364538A6}"/>
          </ac:spMkLst>
        </pc:spChg>
        <pc:spChg chg="add del mod">
          <ac:chgData name="Bernauer, Max" userId="e221d002-5834-476f-8b20-e1f211c8e3db" providerId="ADAL" clId="{38499E2B-D1D8-4068-BD90-5958CF2E42F5}" dt="2022-01-24T10:33:16" v="2835" actId="478"/>
          <ac:spMkLst>
            <pc:docMk/>
            <pc:sldMk cId="1140135430" sldId="304"/>
            <ac:spMk id="25" creationId="{E3A9DEE8-2DB8-452E-B7FC-E34F65EAEDD2}"/>
          </ac:spMkLst>
        </pc:spChg>
        <pc:spChg chg="add mod">
          <ac:chgData name="Bernauer, Max" userId="e221d002-5834-476f-8b20-e1f211c8e3db" providerId="ADAL" clId="{38499E2B-D1D8-4068-BD90-5958CF2E42F5}" dt="2022-01-24T20:47:07.253" v="4298" actId="1076"/>
          <ac:spMkLst>
            <pc:docMk/>
            <pc:sldMk cId="1140135430" sldId="304"/>
            <ac:spMk id="26" creationId="{0AB243C6-BF41-454F-B409-145093EEDC31}"/>
          </ac:spMkLst>
        </pc:spChg>
        <pc:spChg chg="add mod">
          <ac:chgData name="Bernauer, Max" userId="e221d002-5834-476f-8b20-e1f211c8e3db" providerId="ADAL" clId="{38499E2B-D1D8-4068-BD90-5958CF2E42F5}" dt="2022-01-24T20:21:41.453" v="4122" actId="208"/>
          <ac:spMkLst>
            <pc:docMk/>
            <pc:sldMk cId="1140135430" sldId="304"/>
            <ac:spMk id="27" creationId="{838B2050-5B1D-40A5-82DA-1C1317C20670}"/>
          </ac:spMkLst>
        </pc:spChg>
        <pc:spChg chg="add mod">
          <ac:chgData name="Bernauer, Max" userId="e221d002-5834-476f-8b20-e1f211c8e3db" providerId="ADAL" clId="{38499E2B-D1D8-4068-BD90-5958CF2E42F5}" dt="2022-01-24T20:21:41.453" v="4122" actId="208"/>
          <ac:spMkLst>
            <pc:docMk/>
            <pc:sldMk cId="1140135430" sldId="304"/>
            <ac:spMk id="28" creationId="{328F62DA-1F1D-476E-9E76-2A448B8BA123}"/>
          </ac:spMkLst>
        </pc:spChg>
        <pc:spChg chg="add mod">
          <ac:chgData name="Bernauer, Max" userId="e221d002-5834-476f-8b20-e1f211c8e3db" providerId="ADAL" clId="{38499E2B-D1D8-4068-BD90-5958CF2E42F5}" dt="2022-01-24T20:21:41.453" v="4122" actId="208"/>
          <ac:spMkLst>
            <pc:docMk/>
            <pc:sldMk cId="1140135430" sldId="304"/>
            <ac:spMk id="29" creationId="{BD874D78-591B-4570-9341-084C10644CE1}"/>
          </ac:spMkLst>
        </pc:spChg>
        <pc:spChg chg="add mod">
          <ac:chgData name="Bernauer, Max" userId="e221d002-5834-476f-8b20-e1f211c8e3db" providerId="ADAL" clId="{38499E2B-D1D8-4068-BD90-5958CF2E42F5}" dt="2022-01-24T20:21:41.453" v="4122" actId="208"/>
          <ac:spMkLst>
            <pc:docMk/>
            <pc:sldMk cId="1140135430" sldId="304"/>
            <ac:spMk id="30" creationId="{17C32B43-3F3F-41E6-9082-FF3F4614EF0D}"/>
          </ac:spMkLst>
        </pc:spChg>
        <pc:spChg chg="add">
          <ac:chgData name="Bernauer, Max" userId="e221d002-5834-476f-8b20-e1f211c8e3db" providerId="ADAL" clId="{38499E2B-D1D8-4068-BD90-5958CF2E42F5}" dt="2022-01-24T20:45:51.069" v="4273"/>
          <ac:spMkLst>
            <pc:docMk/>
            <pc:sldMk cId="1140135430" sldId="304"/>
            <ac:spMk id="36" creationId="{205C0E9F-3BE5-4319-AB95-BA833CFB0D06}"/>
          </ac:spMkLst>
        </pc:spChg>
        <pc:picChg chg="add mod">
          <ac:chgData name="Bernauer, Max" userId="e221d002-5834-476f-8b20-e1f211c8e3db" providerId="ADAL" clId="{38499E2B-D1D8-4068-BD90-5958CF2E42F5}" dt="2022-01-24T21:11:44.707" v="4464" actId="1076"/>
          <ac:picMkLst>
            <pc:docMk/>
            <pc:sldMk cId="1140135430" sldId="304"/>
            <ac:picMk id="4" creationId="{07BFE82D-C1F0-4823-9C13-4CA9D80882BE}"/>
          </ac:picMkLst>
        </pc:picChg>
        <pc:picChg chg="add mod">
          <ac:chgData name="Bernauer, Max" userId="e221d002-5834-476f-8b20-e1f211c8e3db" providerId="ADAL" clId="{38499E2B-D1D8-4068-BD90-5958CF2E42F5}" dt="2022-01-24T20:40:28.830" v="4259" actId="1076"/>
          <ac:picMkLst>
            <pc:docMk/>
            <pc:sldMk cId="1140135430" sldId="304"/>
            <ac:picMk id="7" creationId="{F6699BB6-6673-49A1-84FD-9695ABA13C6D}"/>
          </ac:picMkLst>
        </pc:picChg>
        <pc:picChg chg="add del">
          <ac:chgData name="Bernauer, Max" userId="e221d002-5834-476f-8b20-e1f211c8e3db" providerId="ADAL" clId="{38499E2B-D1D8-4068-BD90-5958CF2E42F5}" dt="2022-01-24T20:36:57.537" v="4227" actId="478"/>
          <ac:picMkLst>
            <pc:docMk/>
            <pc:sldMk cId="1140135430" sldId="304"/>
            <ac:picMk id="8" creationId="{2B3CD56E-544C-45BB-86E7-117C4B3A0968}"/>
          </ac:picMkLst>
        </pc:picChg>
        <pc:picChg chg="add del">
          <ac:chgData name="Bernauer, Max" userId="e221d002-5834-476f-8b20-e1f211c8e3db" providerId="ADAL" clId="{38499E2B-D1D8-4068-BD90-5958CF2E42F5}" dt="2022-01-24T20:37:39.799" v="4232" actId="478"/>
          <ac:picMkLst>
            <pc:docMk/>
            <pc:sldMk cId="1140135430" sldId="304"/>
            <ac:picMk id="9" creationId="{106BCC0C-489E-42AF-B6F6-6D0326B519DE}"/>
          </ac:picMkLst>
        </pc:picChg>
        <pc:picChg chg="add mod">
          <ac:chgData name="Bernauer, Max" userId="e221d002-5834-476f-8b20-e1f211c8e3db" providerId="ADAL" clId="{38499E2B-D1D8-4068-BD90-5958CF2E42F5}" dt="2022-01-24T21:13:13.457" v="4479" actId="1037"/>
          <ac:picMkLst>
            <pc:docMk/>
            <pc:sldMk cId="1140135430" sldId="304"/>
            <ac:picMk id="10" creationId="{78B5A53C-7189-4EF1-A552-4EADAC2FBC67}"/>
          </ac:picMkLst>
        </pc:picChg>
        <pc:picChg chg="add mod">
          <ac:chgData name="Bernauer, Max" userId="e221d002-5834-476f-8b20-e1f211c8e3db" providerId="ADAL" clId="{38499E2B-D1D8-4068-BD90-5958CF2E42F5}" dt="2022-01-24T20:42:00.596" v="4265" actId="1076"/>
          <ac:picMkLst>
            <pc:docMk/>
            <pc:sldMk cId="1140135430" sldId="304"/>
            <ac:picMk id="14" creationId="{868833E4-144B-4E0D-994F-A6560BBB2CB8}"/>
          </ac:picMkLst>
        </pc:picChg>
        <pc:picChg chg="add del">
          <ac:chgData name="Bernauer, Max" userId="e221d002-5834-476f-8b20-e1f211c8e3db" providerId="ADAL" clId="{38499E2B-D1D8-4068-BD90-5958CF2E42F5}" dt="2022-01-24T20:42:42.796" v="4270" actId="478"/>
          <ac:picMkLst>
            <pc:docMk/>
            <pc:sldMk cId="1140135430" sldId="304"/>
            <ac:picMk id="15" creationId="{22C6D493-0C47-4B3A-8245-7DCFD16C3BBE}"/>
          </ac:picMkLst>
        </pc:picChg>
        <pc:picChg chg="add del">
          <ac:chgData name="Bernauer, Max" userId="e221d002-5834-476f-8b20-e1f211c8e3db" providerId="ADAL" clId="{38499E2B-D1D8-4068-BD90-5958CF2E42F5}" dt="2022-01-24T20:44:33.375" v="4272" actId="478"/>
          <ac:picMkLst>
            <pc:docMk/>
            <pc:sldMk cId="1140135430" sldId="304"/>
            <ac:picMk id="16" creationId="{CE02408C-E4EB-4A97-B935-DF269A071FFD}"/>
          </ac:picMkLst>
        </pc:picChg>
        <pc:picChg chg="add del mod">
          <ac:chgData name="Bernauer, Max" userId="e221d002-5834-476f-8b20-e1f211c8e3db" providerId="ADAL" clId="{38499E2B-D1D8-4068-BD90-5958CF2E42F5}" dt="2022-01-24T20:39:18.559" v="4244" actId="478"/>
          <ac:picMkLst>
            <pc:docMk/>
            <pc:sldMk cId="1140135430" sldId="304"/>
            <ac:picMk id="31" creationId="{BFEAC879-E880-43E2-A7C6-64A59FC7A7A8}"/>
          </ac:picMkLst>
        </pc:picChg>
        <pc:picChg chg="add del mod">
          <ac:chgData name="Bernauer, Max" userId="e221d002-5834-476f-8b20-e1f211c8e3db" providerId="ADAL" clId="{38499E2B-D1D8-4068-BD90-5958CF2E42F5}" dt="2022-01-24T20:22:26.595" v="4124" actId="478"/>
          <ac:picMkLst>
            <pc:docMk/>
            <pc:sldMk cId="1140135430" sldId="304"/>
            <ac:picMk id="32" creationId="{C72757F5-DF2F-41A1-8009-85E2ACEF9E91}"/>
          </ac:picMkLst>
        </pc:picChg>
        <pc:picChg chg="add del mod">
          <ac:chgData name="Bernauer, Max" userId="e221d002-5834-476f-8b20-e1f211c8e3db" providerId="ADAL" clId="{38499E2B-D1D8-4068-BD90-5958CF2E42F5}" dt="2022-01-24T20:46:44.514" v="4291" actId="478"/>
          <ac:picMkLst>
            <pc:docMk/>
            <pc:sldMk cId="1140135430" sldId="304"/>
            <ac:picMk id="33" creationId="{3F2CFF88-6AAD-4BB2-A40C-13618A9E90CE}"/>
          </ac:picMkLst>
        </pc:picChg>
        <pc:picChg chg="add del mod">
          <ac:chgData name="Bernauer, Max" userId="e221d002-5834-476f-8b20-e1f211c8e3db" providerId="ADAL" clId="{38499E2B-D1D8-4068-BD90-5958CF2E42F5}" dt="2022-01-24T20:41:53.286" v="4262" actId="478"/>
          <ac:picMkLst>
            <pc:docMk/>
            <pc:sldMk cId="1140135430" sldId="304"/>
            <ac:picMk id="34" creationId="{31CCA772-B9FF-4D34-9599-5C8EF08D6792}"/>
          </ac:picMkLst>
        </pc:picChg>
        <pc:picChg chg="add del mod">
          <ac:chgData name="Bernauer, Max" userId="e221d002-5834-476f-8b20-e1f211c8e3db" providerId="ADAL" clId="{38499E2B-D1D8-4068-BD90-5958CF2E42F5}" dt="2022-01-24T20:23:05.805" v="4130" actId="478"/>
          <ac:picMkLst>
            <pc:docMk/>
            <pc:sldMk cId="1140135430" sldId="304"/>
            <ac:picMk id="35" creationId="{2731315B-7973-4DD7-98D3-F1F1CFAAC68C}"/>
          </ac:picMkLst>
        </pc:picChg>
        <pc:picChg chg="add del">
          <ac:chgData name="Bernauer, Max" userId="e221d002-5834-476f-8b20-e1f211c8e3db" providerId="ADAL" clId="{38499E2B-D1D8-4068-BD90-5958CF2E42F5}" dt="2022-01-24T20:45:58.989" v="4277" actId="478"/>
          <ac:picMkLst>
            <pc:docMk/>
            <pc:sldMk cId="1140135430" sldId="304"/>
            <ac:picMk id="37" creationId="{E634F465-0501-418F-8172-42DF5360A436}"/>
          </ac:picMkLst>
        </pc:picChg>
        <pc:picChg chg="add mod">
          <ac:chgData name="Bernauer, Max" userId="e221d002-5834-476f-8b20-e1f211c8e3db" providerId="ADAL" clId="{38499E2B-D1D8-4068-BD90-5958CF2E42F5}" dt="2022-01-24T20:46:38.841" v="4289" actId="1076"/>
          <ac:picMkLst>
            <pc:docMk/>
            <pc:sldMk cId="1140135430" sldId="304"/>
            <ac:picMk id="38" creationId="{0C448D80-C7E3-4CFA-B55E-C89246E498FE}"/>
          </ac:picMkLst>
        </pc:picChg>
        <pc:picChg chg="add mod">
          <ac:chgData name="Bernauer, Max" userId="e221d002-5834-476f-8b20-e1f211c8e3db" providerId="ADAL" clId="{38499E2B-D1D8-4068-BD90-5958CF2E42F5}" dt="2022-01-24T20:47:19.477" v="4299" actId="1076"/>
          <ac:picMkLst>
            <pc:docMk/>
            <pc:sldMk cId="1140135430" sldId="304"/>
            <ac:picMk id="40" creationId="{08AA13C4-6866-4EB3-BE68-2815D339FDD1}"/>
          </ac:picMkLst>
        </pc:picChg>
        <pc:picChg chg="add mod">
          <ac:chgData name="Bernauer, Max" userId="e221d002-5834-476f-8b20-e1f211c8e3db" providerId="ADAL" clId="{38499E2B-D1D8-4068-BD90-5958CF2E42F5}" dt="2022-01-24T21:12:45.314" v="4474" actId="1037"/>
          <ac:picMkLst>
            <pc:docMk/>
            <pc:sldMk cId="1140135430" sldId="304"/>
            <ac:picMk id="48" creationId="{035649F7-854B-4406-B594-CDF411562F72}"/>
          </ac:picMkLst>
        </pc:picChg>
        <pc:picChg chg="add del mod">
          <ac:chgData name="Bernauer, Max" userId="e221d002-5834-476f-8b20-e1f211c8e3db" providerId="ADAL" clId="{38499E2B-D1D8-4068-BD90-5958CF2E42F5}" dt="2022-01-24T20:46:55.009" v="4295" actId="478"/>
          <ac:picMkLst>
            <pc:docMk/>
            <pc:sldMk cId="1140135430" sldId="304"/>
            <ac:picMk id="49" creationId="{2B4B2064-382D-4827-8075-91DD175F1E9B}"/>
          </ac:picMkLst>
        </pc:picChg>
        <pc:picChg chg="add mod">
          <ac:chgData name="Bernauer, Max" userId="e221d002-5834-476f-8b20-e1f211c8e3db" providerId="ADAL" clId="{38499E2B-D1D8-4068-BD90-5958CF2E42F5}" dt="2022-01-24T21:12:01.573" v="4466" actId="1038"/>
          <ac:picMkLst>
            <pc:docMk/>
            <pc:sldMk cId="1140135430" sldId="304"/>
            <ac:picMk id="50" creationId="{66935947-9B8A-4263-ADF5-2093536F714E}"/>
          </ac:picMkLst>
        </pc:picChg>
        <pc:picChg chg="del">
          <ac:chgData name="Bernauer, Max" userId="e221d002-5834-476f-8b20-e1f211c8e3db" providerId="ADAL" clId="{38499E2B-D1D8-4068-BD90-5958CF2E42F5}" dt="2022-01-24T10:31:45.535" v="2812" actId="478"/>
          <ac:picMkLst>
            <pc:docMk/>
            <pc:sldMk cId="1140135430" sldId="304"/>
            <ac:picMk id="1026" creationId="{21D10357-0D7A-40D5-80AF-B6975F9F7312}"/>
          </ac:picMkLst>
        </pc:picChg>
        <pc:picChg chg="add del mod">
          <ac:chgData name="Bernauer, Max" userId="e221d002-5834-476f-8b20-e1f211c8e3db" providerId="ADAL" clId="{38499E2B-D1D8-4068-BD90-5958CF2E42F5}" dt="2022-01-24T20:37:20.965" v="4230" actId="478"/>
          <ac:picMkLst>
            <pc:docMk/>
            <pc:sldMk cId="1140135430" sldId="304"/>
            <ac:picMk id="1028" creationId="{776FAEAA-2895-4391-BEF7-2E617698C561}"/>
          </ac:picMkLst>
        </pc:picChg>
        <pc:picChg chg="del mod">
          <ac:chgData name="Bernauer, Max" userId="e221d002-5834-476f-8b20-e1f211c8e3db" providerId="ADAL" clId="{38499E2B-D1D8-4068-BD90-5958CF2E42F5}" dt="2022-01-24T20:40:04.531" v="4251" actId="478"/>
          <ac:picMkLst>
            <pc:docMk/>
            <pc:sldMk cId="1140135430" sldId="304"/>
            <ac:picMk id="1030" creationId="{4F4BC7AF-AD28-4B64-8588-CF9AB5113B83}"/>
          </ac:picMkLst>
        </pc:picChg>
        <pc:picChg chg="del">
          <ac:chgData name="Bernauer, Max" userId="e221d002-5834-476f-8b20-e1f211c8e3db" providerId="ADAL" clId="{38499E2B-D1D8-4068-BD90-5958CF2E42F5}" dt="2022-01-24T10:31:47.717" v="2813" actId="478"/>
          <ac:picMkLst>
            <pc:docMk/>
            <pc:sldMk cId="1140135430" sldId="304"/>
            <ac:picMk id="1032" creationId="{CC2D0503-8949-4561-BE49-494F8708E9BF}"/>
          </ac:picMkLst>
        </pc:picChg>
        <pc:picChg chg="del">
          <ac:chgData name="Bernauer, Max" userId="e221d002-5834-476f-8b20-e1f211c8e3db" providerId="ADAL" clId="{38499E2B-D1D8-4068-BD90-5958CF2E42F5}" dt="2022-01-24T10:31:49.626" v="2814" actId="478"/>
          <ac:picMkLst>
            <pc:docMk/>
            <pc:sldMk cId="1140135430" sldId="304"/>
            <ac:picMk id="1034" creationId="{D1D5AC52-9F5D-4607-B274-926507C4019F}"/>
          </ac:picMkLst>
        </pc:picChg>
        <pc:picChg chg="del">
          <ac:chgData name="Bernauer, Max" userId="e221d002-5834-476f-8b20-e1f211c8e3db" providerId="ADAL" clId="{38499E2B-D1D8-4068-BD90-5958CF2E42F5}" dt="2022-01-24T10:31:49.626" v="2814" actId="478"/>
          <ac:picMkLst>
            <pc:docMk/>
            <pc:sldMk cId="1140135430" sldId="304"/>
            <ac:picMk id="1036" creationId="{27A37D97-297B-4BB2-976C-451C83A95484}"/>
          </ac:picMkLst>
        </pc:picChg>
        <pc:picChg chg="del">
          <ac:chgData name="Bernauer, Max" userId="e221d002-5834-476f-8b20-e1f211c8e3db" providerId="ADAL" clId="{38499E2B-D1D8-4068-BD90-5958CF2E42F5}" dt="2022-01-24T10:31:49.626" v="2814" actId="478"/>
          <ac:picMkLst>
            <pc:docMk/>
            <pc:sldMk cId="1140135430" sldId="304"/>
            <ac:picMk id="1038" creationId="{38638CDF-46B2-4AF3-9B06-80491B9E68B5}"/>
          </ac:picMkLst>
        </pc:picChg>
      </pc:sldChg>
      <pc:sldChg chg="addSp delSp modSp mod modNotesTx">
        <pc:chgData name="Bernauer, Max" userId="e221d002-5834-476f-8b20-e1f211c8e3db" providerId="ADAL" clId="{38499E2B-D1D8-4068-BD90-5958CF2E42F5}" dt="2022-01-24T21:10:57.161" v="4453" actId="20577"/>
        <pc:sldMkLst>
          <pc:docMk/>
          <pc:sldMk cId="2244280299" sldId="305"/>
        </pc:sldMkLst>
        <pc:spChg chg="mod">
          <ac:chgData name="Bernauer, Max" userId="e221d002-5834-476f-8b20-e1f211c8e3db" providerId="ADAL" clId="{38499E2B-D1D8-4068-BD90-5958CF2E42F5}" dt="2022-01-24T20:16:34.973" v="4067" actId="20577"/>
          <ac:spMkLst>
            <pc:docMk/>
            <pc:sldMk cId="2244280299" sldId="305"/>
            <ac:spMk id="2" creationId="{CC22DC48-33CB-4FCE-9D67-987CFF7C32BA}"/>
          </ac:spMkLst>
        </pc:spChg>
        <pc:spChg chg="del">
          <ac:chgData name="Bernauer, Max" userId="e221d002-5834-476f-8b20-e1f211c8e3db" providerId="ADAL" clId="{38499E2B-D1D8-4068-BD90-5958CF2E42F5}" dt="2022-01-24T19:33:21.345" v="3168" actId="478"/>
          <ac:spMkLst>
            <pc:docMk/>
            <pc:sldMk cId="2244280299" sldId="305"/>
            <ac:spMk id="3" creationId="{995F9430-52E5-42D0-9032-609E3FB5192E}"/>
          </ac:spMkLst>
        </pc:spChg>
        <pc:spChg chg="add mod">
          <ac:chgData name="Bernauer, Max" userId="e221d002-5834-476f-8b20-e1f211c8e3db" providerId="ADAL" clId="{38499E2B-D1D8-4068-BD90-5958CF2E42F5}" dt="2022-01-24T19:44:38.221" v="3572" actId="404"/>
          <ac:spMkLst>
            <pc:docMk/>
            <pc:sldMk cId="2244280299" sldId="305"/>
            <ac:spMk id="6" creationId="{74D9EB84-0ACA-4C8F-896B-036AEE30685B}"/>
          </ac:spMkLst>
        </pc:spChg>
        <pc:spChg chg="add mod">
          <ac:chgData name="Bernauer, Max" userId="e221d002-5834-476f-8b20-e1f211c8e3db" providerId="ADAL" clId="{38499E2B-D1D8-4068-BD90-5958CF2E42F5}" dt="2022-01-24T20:25:10.944" v="4180" actId="1076"/>
          <ac:spMkLst>
            <pc:docMk/>
            <pc:sldMk cId="2244280299" sldId="305"/>
            <ac:spMk id="7" creationId="{4ECAFB36-C2EB-494F-986F-E729F0A65E09}"/>
          </ac:spMkLst>
        </pc:spChg>
        <pc:spChg chg="add mod">
          <ac:chgData name="Bernauer, Max" userId="e221d002-5834-476f-8b20-e1f211c8e3db" providerId="ADAL" clId="{38499E2B-D1D8-4068-BD90-5958CF2E42F5}" dt="2022-01-24T19:44:56.897" v="3575" actId="403"/>
          <ac:spMkLst>
            <pc:docMk/>
            <pc:sldMk cId="2244280299" sldId="305"/>
            <ac:spMk id="8" creationId="{92CB435B-A2DD-48FB-B46B-0D97A0AA6FA6}"/>
          </ac:spMkLst>
        </pc:spChg>
        <pc:spChg chg="add mod">
          <ac:chgData name="Bernauer, Max" userId="e221d002-5834-476f-8b20-e1f211c8e3db" providerId="ADAL" clId="{38499E2B-D1D8-4068-BD90-5958CF2E42F5}" dt="2022-01-24T19:45:17.460" v="3578" actId="403"/>
          <ac:spMkLst>
            <pc:docMk/>
            <pc:sldMk cId="2244280299" sldId="305"/>
            <ac:spMk id="9" creationId="{0CD1AECB-53C0-44D0-B375-4EA92EA42EDD}"/>
          </ac:spMkLst>
        </pc:spChg>
        <pc:spChg chg="add mod">
          <ac:chgData name="Bernauer, Max" userId="e221d002-5834-476f-8b20-e1f211c8e3db" providerId="ADAL" clId="{38499E2B-D1D8-4068-BD90-5958CF2E42F5}" dt="2022-01-24T19:37:36.985" v="3424" actId="1076"/>
          <ac:spMkLst>
            <pc:docMk/>
            <pc:sldMk cId="2244280299" sldId="305"/>
            <ac:spMk id="10" creationId="{92210866-FBE8-479A-9D39-8AB50B991B8B}"/>
          </ac:spMkLst>
        </pc:spChg>
        <pc:picChg chg="add mod">
          <ac:chgData name="Bernauer, Max" userId="e221d002-5834-476f-8b20-e1f211c8e3db" providerId="ADAL" clId="{38499E2B-D1D8-4068-BD90-5958CF2E42F5}" dt="2022-01-24T19:44:46.129" v="3573" actId="1076"/>
          <ac:picMkLst>
            <pc:docMk/>
            <pc:sldMk cId="2244280299" sldId="305"/>
            <ac:picMk id="19" creationId="{F003291D-786B-45D8-9FB6-E1879DE32453}"/>
          </ac:picMkLst>
        </pc:picChg>
        <pc:picChg chg="add mod">
          <ac:chgData name="Bernauer, Max" userId="e221d002-5834-476f-8b20-e1f211c8e3db" providerId="ADAL" clId="{38499E2B-D1D8-4068-BD90-5958CF2E42F5}" dt="2022-01-24T20:59:55.641" v="4381" actId="1076"/>
          <ac:picMkLst>
            <pc:docMk/>
            <pc:sldMk cId="2244280299" sldId="305"/>
            <ac:picMk id="21" creationId="{8CAEFDFE-B6A7-4A7B-9F17-E3BBDB8EE403}"/>
          </ac:picMkLst>
        </pc:picChg>
        <pc:picChg chg="add mod">
          <ac:chgData name="Bernauer, Max" userId="e221d002-5834-476f-8b20-e1f211c8e3db" providerId="ADAL" clId="{38499E2B-D1D8-4068-BD90-5958CF2E42F5}" dt="2022-01-24T19:45:37.457" v="3584" actId="14100"/>
          <ac:picMkLst>
            <pc:docMk/>
            <pc:sldMk cId="2244280299" sldId="305"/>
            <ac:picMk id="23" creationId="{DA0F397D-D218-4518-87E3-2CA7DC497F53}"/>
          </ac:picMkLst>
        </pc:picChg>
        <pc:picChg chg="add mod">
          <ac:chgData name="Bernauer, Max" userId="e221d002-5834-476f-8b20-e1f211c8e3db" providerId="ADAL" clId="{38499E2B-D1D8-4068-BD90-5958CF2E42F5}" dt="2022-01-24T19:45:28.613" v="3583" actId="1076"/>
          <ac:picMkLst>
            <pc:docMk/>
            <pc:sldMk cId="2244280299" sldId="305"/>
            <ac:picMk id="25" creationId="{DCBE8275-4197-46C9-BC34-E16DC592F4D0}"/>
          </ac:picMkLst>
        </pc:picChg>
        <pc:cxnChg chg="add mod">
          <ac:chgData name="Bernauer, Max" userId="e221d002-5834-476f-8b20-e1f211c8e3db" providerId="ADAL" clId="{38499E2B-D1D8-4068-BD90-5958CF2E42F5}" dt="2022-01-24T20:25:10.944" v="4180" actId="1076"/>
          <ac:cxnSpMkLst>
            <pc:docMk/>
            <pc:sldMk cId="2244280299" sldId="305"/>
            <ac:cxnSpMk id="12" creationId="{3F3CDE24-334D-4A65-B9D6-850966ED75C1}"/>
          </ac:cxnSpMkLst>
        </pc:cxnChg>
        <pc:cxnChg chg="add mod">
          <ac:chgData name="Bernauer, Max" userId="e221d002-5834-476f-8b20-e1f211c8e3db" providerId="ADAL" clId="{38499E2B-D1D8-4068-BD90-5958CF2E42F5}" dt="2022-01-24T19:37:23.841" v="3421" actId="14100"/>
          <ac:cxnSpMkLst>
            <pc:docMk/>
            <pc:sldMk cId="2244280299" sldId="305"/>
            <ac:cxnSpMk id="15" creationId="{8203A6D1-D2A7-402D-B9AD-664446F10704}"/>
          </ac:cxnSpMkLst>
        </pc:cxnChg>
      </pc:sldChg>
      <pc:sldChg chg="addSp delSp modSp mod modNotesTx">
        <pc:chgData name="Bernauer, Max" userId="e221d002-5834-476f-8b20-e1f211c8e3db" providerId="ADAL" clId="{38499E2B-D1D8-4068-BD90-5958CF2E42F5}" dt="2022-01-24T21:13:43.238" v="4480" actId="20577"/>
        <pc:sldMkLst>
          <pc:docMk/>
          <pc:sldMk cId="3210691113" sldId="306"/>
        </pc:sldMkLst>
        <pc:spChg chg="mod">
          <ac:chgData name="Bernauer, Max" userId="e221d002-5834-476f-8b20-e1f211c8e3db" providerId="ADAL" clId="{38499E2B-D1D8-4068-BD90-5958CF2E42F5}" dt="2022-01-24T21:13:43.238" v="4480" actId="20577"/>
          <ac:spMkLst>
            <pc:docMk/>
            <pc:sldMk cId="3210691113" sldId="306"/>
            <ac:spMk id="2" creationId="{228F8175-C94A-4094-99A2-A14F20A1D7E5}"/>
          </ac:spMkLst>
        </pc:spChg>
        <pc:spChg chg="mod">
          <ac:chgData name="Bernauer, Max" userId="e221d002-5834-476f-8b20-e1f211c8e3db" providerId="ADAL" clId="{38499E2B-D1D8-4068-BD90-5958CF2E42F5}" dt="2022-01-24T20:10:26.375" v="3902" actId="20577"/>
          <ac:spMkLst>
            <pc:docMk/>
            <pc:sldMk cId="3210691113" sldId="306"/>
            <ac:spMk id="7" creationId="{A6890524-9D57-40A9-8991-89CA87778BB4}"/>
          </ac:spMkLst>
        </pc:spChg>
        <pc:spChg chg="mod">
          <ac:chgData name="Bernauer, Max" userId="e221d002-5834-476f-8b20-e1f211c8e3db" providerId="ADAL" clId="{38499E2B-D1D8-4068-BD90-5958CF2E42F5}" dt="2022-01-24T19:49:29.448" v="3637" actId="14100"/>
          <ac:spMkLst>
            <pc:docMk/>
            <pc:sldMk cId="3210691113" sldId="306"/>
            <ac:spMk id="8" creationId="{EEB753E1-24FB-49E8-B7FD-013DE8602D6D}"/>
          </ac:spMkLst>
        </pc:spChg>
        <pc:spChg chg="add del mod">
          <ac:chgData name="Bernauer, Max" userId="e221d002-5834-476f-8b20-e1f211c8e3db" providerId="ADAL" clId="{38499E2B-D1D8-4068-BD90-5958CF2E42F5}" dt="2022-01-24T19:50:21.891" v="3647" actId="478"/>
          <ac:spMkLst>
            <pc:docMk/>
            <pc:sldMk cId="3210691113" sldId="306"/>
            <ac:spMk id="9" creationId="{11E9B59F-EFC1-481B-A084-0F52E6702B1C}"/>
          </ac:spMkLst>
        </pc:spChg>
        <pc:spChg chg="mod">
          <ac:chgData name="Bernauer, Max" userId="e221d002-5834-476f-8b20-e1f211c8e3db" providerId="ADAL" clId="{38499E2B-D1D8-4068-BD90-5958CF2E42F5}" dt="2022-01-24T21:01:35.478" v="4388" actId="14100"/>
          <ac:spMkLst>
            <pc:docMk/>
            <pc:sldMk cId="3210691113" sldId="306"/>
            <ac:spMk id="13" creationId="{C1FF0B3D-696A-49F1-84F2-774976A2B5B1}"/>
          </ac:spMkLst>
        </pc:spChg>
        <pc:spChg chg="mod">
          <ac:chgData name="Bernauer, Max" userId="e221d002-5834-476f-8b20-e1f211c8e3db" providerId="ADAL" clId="{38499E2B-D1D8-4068-BD90-5958CF2E42F5}" dt="2022-01-24T21:02:51.242" v="4406" actId="1035"/>
          <ac:spMkLst>
            <pc:docMk/>
            <pc:sldMk cId="3210691113" sldId="306"/>
            <ac:spMk id="15" creationId="{30890084-9899-4A8C-9E88-235A1C615C80}"/>
          </ac:spMkLst>
        </pc:spChg>
        <pc:spChg chg="mod">
          <ac:chgData name="Bernauer, Max" userId="e221d002-5834-476f-8b20-e1f211c8e3db" providerId="ADAL" clId="{38499E2B-D1D8-4068-BD90-5958CF2E42F5}" dt="2022-01-24T21:01:28.726" v="4386" actId="208"/>
          <ac:spMkLst>
            <pc:docMk/>
            <pc:sldMk cId="3210691113" sldId="306"/>
            <ac:spMk id="16" creationId="{A0D9B7A5-BEEC-4AA5-882E-164D0FA32454}"/>
          </ac:spMkLst>
        </pc:spChg>
        <pc:spChg chg="mod">
          <ac:chgData name="Bernauer, Max" userId="e221d002-5834-476f-8b20-e1f211c8e3db" providerId="ADAL" clId="{38499E2B-D1D8-4068-BD90-5958CF2E42F5}" dt="2022-01-24T21:01:30.695" v="4387" actId="208"/>
          <ac:spMkLst>
            <pc:docMk/>
            <pc:sldMk cId="3210691113" sldId="306"/>
            <ac:spMk id="17" creationId="{F9E9A5C7-7DAC-408E-B19E-4D4F7A8C0DD9}"/>
          </ac:spMkLst>
        </pc:spChg>
        <pc:spChg chg="add del mod">
          <ac:chgData name="Bernauer, Max" userId="e221d002-5834-476f-8b20-e1f211c8e3db" providerId="ADAL" clId="{38499E2B-D1D8-4068-BD90-5958CF2E42F5}" dt="2022-01-24T19:50:23.907" v="3648" actId="478"/>
          <ac:spMkLst>
            <pc:docMk/>
            <pc:sldMk cId="3210691113" sldId="306"/>
            <ac:spMk id="24" creationId="{73FBE78D-C837-4275-930B-1D1254AC0769}"/>
          </ac:spMkLst>
        </pc:spChg>
        <pc:picChg chg="add mod">
          <ac:chgData name="Bernauer, Max" userId="e221d002-5834-476f-8b20-e1f211c8e3db" providerId="ADAL" clId="{38499E2B-D1D8-4068-BD90-5958CF2E42F5}" dt="2022-01-24T21:01:23.094" v="4385" actId="1076"/>
          <ac:picMkLst>
            <pc:docMk/>
            <pc:sldMk cId="3210691113" sldId="306"/>
            <ac:picMk id="19" creationId="{33C0604E-C411-4A0B-813D-FE0785694A68}"/>
          </ac:picMkLst>
        </pc:picChg>
        <pc:picChg chg="add mod">
          <ac:chgData name="Bernauer, Max" userId="e221d002-5834-476f-8b20-e1f211c8e3db" providerId="ADAL" clId="{38499E2B-D1D8-4068-BD90-5958CF2E42F5}" dt="2022-01-24T21:00:01.113" v="4382" actId="1076"/>
          <ac:picMkLst>
            <pc:docMk/>
            <pc:sldMk cId="3210691113" sldId="306"/>
            <ac:picMk id="21" creationId="{8A94C900-E744-46C5-9D2C-228EA02F706A}"/>
          </ac:picMkLst>
        </pc:picChg>
        <pc:picChg chg="add mod">
          <ac:chgData name="Bernauer, Max" userId="e221d002-5834-476f-8b20-e1f211c8e3db" providerId="ADAL" clId="{38499E2B-D1D8-4068-BD90-5958CF2E42F5}" dt="2022-01-24T21:01:19.478" v="4384" actId="1076"/>
          <ac:picMkLst>
            <pc:docMk/>
            <pc:sldMk cId="3210691113" sldId="306"/>
            <ac:picMk id="23" creationId="{9BB3BD36-FBB2-4F49-B70B-3B944E2A03EC}"/>
          </ac:picMkLst>
        </pc:picChg>
        <pc:cxnChg chg="add del mod">
          <ac:chgData name="Bernauer, Max" userId="e221d002-5834-476f-8b20-e1f211c8e3db" providerId="ADAL" clId="{38499E2B-D1D8-4068-BD90-5958CF2E42F5}" dt="2022-01-24T21:03:18.755" v="4411" actId="478"/>
          <ac:cxnSpMkLst>
            <pc:docMk/>
            <pc:sldMk cId="3210691113" sldId="306"/>
            <ac:cxnSpMk id="26" creationId="{12AED74A-AA6B-4614-966C-2AD411572E29}"/>
          </ac:cxnSpMkLst>
        </pc:cxnChg>
        <pc:cxnChg chg="add del mod">
          <ac:chgData name="Bernauer, Max" userId="e221d002-5834-476f-8b20-e1f211c8e3db" providerId="ADAL" clId="{38499E2B-D1D8-4068-BD90-5958CF2E42F5}" dt="2022-01-24T21:03:21.374" v="4412" actId="478"/>
          <ac:cxnSpMkLst>
            <pc:docMk/>
            <pc:sldMk cId="3210691113" sldId="306"/>
            <ac:cxnSpMk id="28" creationId="{9F73BD6A-2C60-44CA-8BB9-D47D7F0BFD4D}"/>
          </ac:cxnSpMkLst>
        </pc:cxnChg>
        <pc:cxnChg chg="add del mod">
          <ac:chgData name="Bernauer, Max" userId="e221d002-5834-476f-8b20-e1f211c8e3db" providerId="ADAL" clId="{38499E2B-D1D8-4068-BD90-5958CF2E42F5}" dt="2022-01-24T21:03:16.171" v="4410" actId="478"/>
          <ac:cxnSpMkLst>
            <pc:docMk/>
            <pc:sldMk cId="3210691113" sldId="306"/>
            <ac:cxnSpMk id="30" creationId="{0345FA05-5A54-444E-B370-7C3492037D75}"/>
          </ac:cxnSpMkLst>
        </pc:cxnChg>
      </pc:sldChg>
      <pc:sldChg chg="modSp mod modNotesTx">
        <pc:chgData name="Bernauer, Max" userId="e221d002-5834-476f-8b20-e1f211c8e3db" providerId="ADAL" clId="{38499E2B-D1D8-4068-BD90-5958CF2E42F5}" dt="2022-01-24T21:10:53.428" v="4452" actId="20577"/>
        <pc:sldMkLst>
          <pc:docMk/>
          <pc:sldMk cId="1151843816" sldId="307"/>
        </pc:sldMkLst>
        <pc:spChg chg="mod">
          <ac:chgData name="Bernauer, Max" userId="e221d002-5834-476f-8b20-e1f211c8e3db" providerId="ADAL" clId="{38499E2B-D1D8-4068-BD90-5958CF2E42F5}" dt="2022-01-24T19:44:11.646" v="3566" actId="207"/>
          <ac:spMkLst>
            <pc:docMk/>
            <pc:sldMk cId="1151843816" sldId="307"/>
            <ac:spMk id="18" creationId="{6FC6C7CD-614E-4C38-A98E-699D54C58F54}"/>
          </ac:spMkLst>
        </pc:spChg>
        <pc:spChg chg="mod">
          <ac:chgData name="Bernauer, Max" userId="e221d002-5834-476f-8b20-e1f211c8e3db" providerId="ADAL" clId="{38499E2B-D1D8-4068-BD90-5958CF2E42F5}" dt="2022-01-24T19:44:21.570" v="3569" actId="1076"/>
          <ac:spMkLst>
            <pc:docMk/>
            <pc:sldMk cId="1151843816" sldId="307"/>
            <ac:spMk id="19" creationId="{568BE1BF-42AE-4C40-B65B-131D925A9D66}"/>
          </ac:spMkLst>
        </pc:spChg>
        <pc:spChg chg="mod">
          <ac:chgData name="Bernauer, Max" userId="e221d002-5834-476f-8b20-e1f211c8e3db" providerId="ADAL" clId="{38499E2B-D1D8-4068-BD90-5958CF2E42F5}" dt="2022-01-24T19:44:09.616" v="3565" actId="207"/>
          <ac:spMkLst>
            <pc:docMk/>
            <pc:sldMk cId="1151843816" sldId="307"/>
            <ac:spMk id="20" creationId="{D1D638B1-8E3B-4B10-861A-AFB34699B9A1}"/>
          </ac:spMkLst>
        </pc:spChg>
      </pc:sldChg>
      <pc:sldChg chg="add del mod ord modShow">
        <pc:chgData name="Bernauer, Max" userId="e221d002-5834-476f-8b20-e1f211c8e3db" providerId="ADAL" clId="{38499E2B-D1D8-4068-BD90-5958CF2E42F5}" dt="2022-01-25T11:32:35.628" v="4519" actId="47"/>
        <pc:sldMkLst>
          <pc:docMk/>
          <pc:sldMk cId="4070293971" sldId="308"/>
        </pc:sldMkLst>
      </pc:sldChg>
      <pc:sldChg chg="addSp delSp add del mod">
        <pc:chgData name="Bernauer, Max" userId="e221d002-5834-476f-8b20-e1f211c8e3db" providerId="ADAL" clId="{38499E2B-D1D8-4068-BD90-5958CF2E42F5}" dt="2022-01-24T20:07:08.689" v="3848" actId="2890"/>
        <pc:sldMkLst>
          <pc:docMk/>
          <pc:sldMk cId="1360886395" sldId="309"/>
        </pc:sldMkLst>
        <pc:spChg chg="add del">
          <ac:chgData name="Bernauer, Max" userId="e221d002-5834-476f-8b20-e1f211c8e3db" providerId="ADAL" clId="{38499E2B-D1D8-4068-BD90-5958CF2E42F5}" dt="2022-01-24T20:07:08.463" v="3847" actId="478"/>
          <ac:spMkLst>
            <pc:docMk/>
            <pc:sldMk cId="1360886395" sldId="309"/>
            <ac:spMk id="8" creationId="{E7CF2AE2-CF70-4D9D-BC3D-121783FE2C94}"/>
          </ac:spMkLst>
        </pc:spChg>
      </pc:sldChg>
      <pc:sldMasterChg chg="setBg delSldLayout modSldLayout">
        <pc:chgData name="Bernauer, Max" userId="e221d002-5834-476f-8b20-e1f211c8e3db" providerId="ADAL" clId="{38499E2B-D1D8-4068-BD90-5958CF2E42F5}" dt="2022-01-24T10:25:53.005" v="2719" actId="47"/>
        <pc:sldMasterMkLst>
          <pc:docMk/>
          <pc:sldMasterMk cId="594725491" sldId="2147483648"/>
        </pc:sldMasterMkLst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4043166929" sldId="2147483649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3433200589" sldId="2147483650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2835585648" sldId="2147483651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742901757" sldId="2147483652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2024084034" sldId="2147483653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2440206447" sldId="2147483654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3087692832" sldId="2147483655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3453883237" sldId="2147483656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2509888776" sldId="2147483657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1699206799" sldId="2147483658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594725491" sldId="2147483648"/>
            <pc:sldLayoutMk cId="2809958959" sldId="2147483659"/>
          </pc:sldLayoutMkLst>
        </pc:sldLayoutChg>
        <pc:sldLayoutChg chg="del">
          <pc:chgData name="Bernauer, Max" userId="e221d002-5834-476f-8b20-e1f211c8e3db" providerId="ADAL" clId="{38499E2B-D1D8-4068-BD90-5958CF2E42F5}" dt="2022-01-24T10:25:53.005" v="2719" actId="47"/>
          <pc:sldLayoutMkLst>
            <pc:docMk/>
            <pc:sldMasterMk cId="594725491" sldId="2147483648"/>
            <pc:sldLayoutMk cId="3142788341" sldId="2147483672"/>
          </pc:sldLayoutMkLst>
        </pc:sldLayoutChg>
        <pc:sldLayoutChg chg="del setBg">
          <pc:chgData name="Bernauer, Max" userId="e221d002-5834-476f-8b20-e1f211c8e3db" providerId="ADAL" clId="{38499E2B-D1D8-4068-BD90-5958CF2E42F5}" dt="2022-01-24T10:25:28.657" v="2704" actId="47"/>
          <pc:sldLayoutMkLst>
            <pc:docMk/>
            <pc:sldMasterMk cId="594725491" sldId="2147483648"/>
            <pc:sldLayoutMk cId="3633729912" sldId="2147483672"/>
          </pc:sldLayoutMkLst>
        </pc:sldLayoutChg>
      </pc:sldMasterChg>
      <pc:sldMasterChg chg="setBg modSldLayout">
        <pc:chgData name="Bernauer, Max" userId="e221d002-5834-476f-8b20-e1f211c8e3db" providerId="ADAL" clId="{38499E2B-D1D8-4068-BD90-5958CF2E42F5}" dt="2022-01-24T10:25:05.490" v="2461"/>
        <pc:sldMasterMkLst>
          <pc:docMk/>
          <pc:sldMasterMk cId="2460954070" sldId="2147483660"/>
        </pc:sldMasterMkLst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2385387890" sldId="2147483661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949138452" sldId="2147483662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3733172339" sldId="2147483665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3210312558" sldId="2147483666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Bernauer, Max" userId="e221d002-5834-476f-8b20-e1f211c8e3db" providerId="ADAL" clId="{38499E2B-D1D8-4068-BD90-5958CF2E42F5}" dt="2022-01-24T10:25:05.490" v="2461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Dackermann, Annika" userId="S::annika.dackermann@sap.com::778cc7cf-5da8-42fd-a83a-86c461212499" providerId="AD" clId="Web-{83C5AEEF-5F0F-4390-ADF5-84DCF91358CB}"/>
    <pc:docChg chg="modSld">
      <pc:chgData name="Dackermann, Annika" userId="S::annika.dackermann@sap.com::778cc7cf-5da8-42fd-a83a-86c461212499" providerId="AD" clId="Web-{83C5AEEF-5F0F-4390-ADF5-84DCF91358CB}" dt="2022-01-24T10:52:49.045" v="2" actId="1076"/>
      <pc:docMkLst>
        <pc:docMk/>
      </pc:docMkLst>
      <pc:sldChg chg="addSp delSp modSp">
        <pc:chgData name="Dackermann, Annika" userId="S::annika.dackermann@sap.com::778cc7cf-5da8-42fd-a83a-86c461212499" providerId="AD" clId="Web-{83C5AEEF-5F0F-4390-ADF5-84DCF91358CB}" dt="2022-01-24T10:52:49.045" v="2" actId="1076"/>
        <pc:sldMkLst>
          <pc:docMk/>
          <pc:sldMk cId="3636247736" sldId="297"/>
        </pc:sldMkLst>
        <pc:picChg chg="add mod">
          <ac:chgData name="Dackermann, Annika" userId="S::annika.dackermann@sap.com::778cc7cf-5da8-42fd-a83a-86c461212499" providerId="AD" clId="Web-{83C5AEEF-5F0F-4390-ADF5-84DCF91358CB}" dt="2022-01-24T10:52:49.045" v="2" actId="1076"/>
          <ac:picMkLst>
            <pc:docMk/>
            <pc:sldMk cId="3636247736" sldId="297"/>
            <ac:picMk id="6" creationId="{FDC7E6E4-2C76-4D47-8337-C023BF4CC796}"/>
          </ac:picMkLst>
        </pc:picChg>
        <pc:picChg chg="del">
          <ac:chgData name="Dackermann, Annika" userId="S::annika.dackermann@sap.com::778cc7cf-5da8-42fd-a83a-86c461212499" providerId="AD" clId="Web-{83C5AEEF-5F0F-4390-ADF5-84DCF91358CB}" dt="2022-01-24T10:52:44.623" v="1"/>
          <ac:picMkLst>
            <pc:docMk/>
            <pc:sldMk cId="3636247736" sldId="297"/>
            <ac:picMk id="11" creationId="{0C8EB899-8BC9-421D-A193-2ABB3B288652}"/>
          </ac:picMkLst>
        </pc:picChg>
      </pc:sldChg>
    </pc:docChg>
  </pc:docChgLst>
  <pc:docChgLst>
    <pc:chgData name="philipp.dingi" userId="S::philipp.dingi_gmail.com#ext#@sap.onmicrosoft.com::0bb00e9c-1a3c-4bdc-b695-9fae819309bd" providerId="AD" clId="Web-{08ADE6C8-29F0-4BC2-B2C3-981751BDBFE9}"/>
    <pc:docChg chg="modSld">
      <pc:chgData name="philipp.dingi" userId="S::philipp.dingi_gmail.com#ext#@sap.onmicrosoft.com::0bb00e9c-1a3c-4bdc-b695-9fae819309bd" providerId="AD" clId="Web-{08ADE6C8-29F0-4BC2-B2C3-981751BDBFE9}" dt="2022-01-25T07:51:01.269" v="8" actId="20577"/>
      <pc:docMkLst>
        <pc:docMk/>
      </pc:docMkLst>
      <pc:sldChg chg="modSp">
        <pc:chgData name="philipp.dingi" userId="S::philipp.dingi_gmail.com#ext#@sap.onmicrosoft.com::0bb00e9c-1a3c-4bdc-b695-9fae819309bd" providerId="AD" clId="Web-{08ADE6C8-29F0-4BC2-B2C3-981751BDBFE9}" dt="2022-01-25T07:39:32.478" v="2" actId="14100"/>
        <pc:sldMkLst>
          <pc:docMk/>
          <pc:sldMk cId="1357679236" sldId="287"/>
        </pc:sldMkLst>
        <pc:picChg chg="mod">
          <ac:chgData name="philipp.dingi" userId="S::philipp.dingi_gmail.com#ext#@sap.onmicrosoft.com::0bb00e9c-1a3c-4bdc-b695-9fae819309bd" providerId="AD" clId="Web-{08ADE6C8-29F0-4BC2-B2C3-981751BDBFE9}" dt="2022-01-25T07:39:32.478" v="2" actId="14100"/>
          <ac:picMkLst>
            <pc:docMk/>
            <pc:sldMk cId="1357679236" sldId="287"/>
            <ac:picMk id="4" creationId="{20D20796-5F2E-442F-A8A9-D602E7AB6B4E}"/>
          </ac:picMkLst>
        </pc:picChg>
      </pc:sldChg>
      <pc:sldChg chg="modSp">
        <pc:chgData name="philipp.dingi" userId="S::philipp.dingi_gmail.com#ext#@sap.onmicrosoft.com::0bb00e9c-1a3c-4bdc-b695-9fae819309bd" providerId="AD" clId="Web-{08ADE6C8-29F0-4BC2-B2C3-981751BDBFE9}" dt="2022-01-25T07:51:01.269" v="8" actId="20577"/>
        <pc:sldMkLst>
          <pc:docMk/>
          <pc:sldMk cId="2995945326" sldId="301"/>
        </pc:sldMkLst>
        <pc:spChg chg="mod">
          <ac:chgData name="philipp.dingi" userId="S::philipp.dingi_gmail.com#ext#@sap.onmicrosoft.com::0bb00e9c-1a3c-4bdc-b695-9fae819309bd" providerId="AD" clId="Web-{08ADE6C8-29F0-4BC2-B2C3-981751BDBFE9}" dt="2022-01-25T07:51:01.269" v="8" actId="20577"/>
          <ac:spMkLst>
            <pc:docMk/>
            <pc:sldMk cId="2995945326" sldId="301"/>
            <ac:spMk id="3" creationId="{E3D23C6F-AC16-4C42-9055-347CBD65C34E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B8E1ED16-F0C6-46E4-BDD7-7C8D810907F4}"/>
    <pc:docChg chg="modSld">
      <pc:chgData name="philipp.dingi" userId="S::philipp.dingi_gmail.com#ext#@sap.onmicrosoft.com::0bb00e9c-1a3c-4bdc-b695-9fae819309bd" providerId="AD" clId="Web-{B8E1ED16-F0C6-46E4-BDD7-7C8D810907F4}" dt="2022-01-25T11:39:33.409" v="1" actId="1076"/>
      <pc:docMkLst>
        <pc:docMk/>
      </pc:docMkLst>
      <pc:sldChg chg="modSp">
        <pc:chgData name="philipp.dingi" userId="S::philipp.dingi_gmail.com#ext#@sap.onmicrosoft.com::0bb00e9c-1a3c-4bdc-b695-9fae819309bd" providerId="AD" clId="Web-{B8E1ED16-F0C6-46E4-BDD7-7C8D810907F4}" dt="2022-01-25T11:39:33.409" v="1" actId="1076"/>
        <pc:sldMkLst>
          <pc:docMk/>
          <pc:sldMk cId="109857222" sldId="256"/>
        </pc:sldMkLst>
        <pc:picChg chg="mod">
          <ac:chgData name="philipp.dingi" userId="S::philipp.dingi_gmail.com#ext#@sap.onmicrosoft.com::0bb00e9c-1a3c-4bdc-b695-9fae819309bd" providerId="AD" clId="Web-{B8E1ED16-F0C6-46E4-BDD7-7C8D810907F4}" dt="2022-01-25T11:39:33.409" v="1" actId="1076"/>
          <ac:picMkLst>
            <pc:docMk/>
            <pc:sldMk cId="109857222" sldId="256"/>
            <ac:picMk id="2050" creationId="{491D3904-40E5-49AC-BB21-7FAEB2B252FF}"/>
          </ac:picMkLst>
        </pc:picChg>
      </pc:sldChg>
    </pc:docChg>
  </pc:docChgLst>
  <pc:docChgLst>
    <pc:chgData name="Pfützer, Julia" userId="S::julia.pfuetzer_tof.de#ext#@sap.onmicrosoft.com::c3ed3564-297e-4c47-9ec0-31a2671d67d5" providerId="AD" clId="Web-{23EACCE0-F736-4B17-9288-B3A22722B025}"/>
    <pc:docChg chg="modSld">
      <pc:chgData name="Pfützer, Julia" userId="S::julia.pfuetzer_tof.de#ext#@sap.onmicrosoft.com::c3ed3564-297e-4c47-9ec0-31a2671d67d5" providerId="AD" clId="Web-{23EACCE0-F736-4B17-9288-B3A22722B025}" dt="2022-01-22T19:31:05.477" v="17"/>
      <pc:docMkLst>
        <pc:docMk/>
      </pc:docMkLst>
      <pc:sldChg chg="addSp modSp">
        <pc:chgData name="Pfützer, Julia" userId="S::julia.pfuetzer_tof.de#ext#@sap.onmicrosoft.com::c3ed3564-297e-4c47-9ec0-31a2671d67d5" providerId="AD" clId="Web-{23EACCE0-F736-4B17-9288-B3A22722B025}" dt="2022-01-22T19:17:06.348" v="1" actId="1076"/>
        <pc:sldMkLst>
          <pc:docMk/>
          <pc:sldMk cId="2925245335" sldId="281"/>
        </pc:sldMkLst>
        <pc:spChg chg="add mod">
          <ac:chgData name="Pfützer, Julia" userId="S::julia.pfuetzer_tof.de#ext#@sap.onmicrosoft.com::c3ed3564-297e-4c47-9ec0-31a2671d67d5" providerId="AD" clId="Web-{23EACCE0-F736-4B17-9288-B3A22722B025}" dt="2022-01-22T19:17:06.348" v="1" actId="1076"/>
          <ac:spMkLst>
            <pc:docMk/>
            <pc:sldMk cId="2925245335" sldId="281"/>
            <ac:spMk id="3" creationId="{E445FB56-9B60-4AE8-A062-E6A6F1C0D107}"/>
          </ac:spMkLst>
        </pc:spChg>
      </pc:sldChg>
      <pc:sldChg chg="modSp">
        <pc:chgData name="Pfützer, Julia" userId="S::julia.pfuetzer_tof.de#ext#@sap.onmicrosoft.com::c3ed3564-297e-4c47-9ec0-31a2671d67d5" providerId="AD" clId="Web-{23EACCE0-F736-4B17-9288-B3A22722B025}" dt="2022-01-22T19:31:05.477" v="17"/>
        <pc:sldMkLst>
          <pc:docMk/>
          <pc:sldMk cId="1527713332" sldId="284"/>
        </pc:sldMkLst>
        <pc:spChg chg="mod">
          <ac:chgData name="Pfützer, Julia" userId="S::julia.pfuetzer_tof.de#ext#@sap.onmicrosoft.com::c3ed3564-297e-4c47-9ec0-31a2671d67d5" providerId="AD" clId="Web-{23EACCE0-F736-4B17-9288-B3A22722B025}" dt="2022-01-22T19:22:07.270" v="4"/>
          <ac:spMkLst>
            <pc:docMk/>
            <pc:sldMk cId="1527713332" sldId="284"/>
            <ac:spMk id="9" creationId="{498BC3AB-D594-497E-A48D-8231E2AE778E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22:18.208" v="5"/>
          <ac:spMkLst>
            <pc:docMk/>
            <pc:sldMk cId="1527713332" sldId="284"/>
            <ac:spMk id="11" creationId="{1D0C15F7-DAF8-4486-B11A-2AF6B44B1CC1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29:32.771" v="14"/>
          <ac:spMkLst>
            <pc:docMk/>
            <pc:sldMk cId="1527713332" sldId="284"/>
            <ac:spMk id="12" creationId="{0DC91260-112C-47D1-A955-9BA22B547165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22:35.209" v="7"/>
          <ac:spMkLst>
            <pc:docMk/>
            <pc:sldMk cId="1527713332" sldId="284"/>
            <ac:spMk id="13" creationId="{F7D9A41D-3ADB-49C2-BDE4-652E788CB280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21:55.676" v="3"/>
          <ac:spMkLst>
            <pc:docMk/>
            <pc:sldMk cId="1527713332" sldId="284"/>
            <ac:spMk id="14" creationId="{E56CD4B4-3B7C-4DAB-AE2C-1BDC2C7C7D7C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31:01.165" v="16"/>
          <ac:spMkLst>
            <pc:docMk/>
            <pc:sldMk cId="1527713332" sldId="284"/>
            <ac:spMk id="21" creationId="{9C1E1D5B-09F2-4C7E-94A1-40F07E33CD9F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31:05.477" v="17"/>
          <ac:spMkLst>
            <pc:docMk/>
            <pc:sldMk cId="1527713332" sldId="284"/>
            <ac:spMk id="22" creationId="{FF5CBD16-E3C4-4EB5-85F6-979A0C60438A}"/>
          </ac:spMkLst>
        </pc:spChg>
        <pc:spChg chg="mod">
          <ac:chgData name="Pfützer, Julia" userId="S::julia.pfuetzer_tof.de#ext#@sap.onmicrosoft.com::c3ed3564-297e-4c47-9ec0-31a2671d67d5" providerId="AD" clId="Web-{23EACCE0-F736-4B17-9288-B3A22722B025}" dt="2022-01-22T19:30:56.618" v="15"/>
          <ac:spMkLst>
            <pc:docMk/>
            <pc:sldMk cId="1527713332" sldId="284"/>
            <ac:spMk id="23" creationId="{F634382C-8644-4FD9-93B0-91084AD10CDF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DA5EBC47-216D-4AD9-B51E-3C5A37683BE1}"/>
    <pc:docChg chg="modSld">
      <pc:chgData name="philipp.dingi" userId="S::philipp.dingi_gmail.com#ext#@sap.onmicrosoft.com::0bb00e9c-1a3c-4bdc-b695-9fae819309bd" providerId="AD" clId="Web-{DA5EBC47-216D-4AD9-B51E-3C5A37683BE1}" dt="2022-01-24T15:59:41.748" v="339"/>
      <pc:docMkLst>
        <pc:docMk/>
      </pc:docMkLst>
      <pc:sldChg chg="modSp modNotes">
        <pc:chgData name="philipp.dingi" userId="S::philipp.dingi_gmail.com#ext#@sap.onmicrosoft.com::0bb00e9c-1a3c-4bdc-b695-9fae819309bd" providerId="AD" clId="Web-{DA5EBC47-216D-4AD9-B51E-3C5A37683BE1}" dt="2022-01-24T15:59:41.748" v="339"/>
        <pc:sldMkLst>
          <pc:docMk/>
          <pc:sldMk cId="983193616" sldId="299"/>
        </pc:sldMkLst>
        <pc:spChg chg="mod">
          <ac:chgData name="philipp.dingi" userId="S::philipp.dingi_gmail.com#ext#@sap.onmicrosoft.com::0bb00e9c-1a3c-4bdc-b695-9fae819309bd" providerId="AD" clId="Web-{DA5EBC47-216D-4AD9-B51E-3C5A37683BE1}" dt="2022-01-24T15:56:56.917" v="149" actId="20577"/>
          <ac:spMkLst>
            <pc:docMk/>
            <pc:sldMk cId="983193616" sldId="299"/>
            <ac:spMk id="3" creationId="{18D80B91-7B2E-4778-92F1-1AD728C562CC}"/>
          </ac:spMkLst>
        </pc:spChg>
      </pc:sldChg>
      <pc:sldChg chg="modSp">
        <pc:chgData name="philipp.dingi" userId="S::philipp.dingi_gmail.com#ext#@sap.onmicrosoft.com::0bb00e9c-1a3c-4bdc-b695-9fae819309bd" providerId="AD" clId="Web-{DA5EBC47-216D-4AD9-B51E-3C5A37683BE1}" dt="2022-01-24T15:50:08.551" v="38" actId="20577"/>
        <pc:sldMkLst>
          <pc:docMk/>
          <pc:sldMk cId="3210691113" sldId="306"/>
        </pc:sldMkLst>
        <pc:spChg chg="mod">
          <ac:chgData name="philipp.dingi" userId="S::philipp.dingi_gmail.com#ext#@sap.onmicrosoft.com::0bb00e9c-1a3c-4bdc-b695-9fae819309bd" providerId="AD" clId="Web-{DA5EBC47-216D-4AD9-B51E-3C5A37683BE1}" dt="2022-01-24T15:50:08.551" v="38" actId="20577"/>
          <ac:spMkLst>
            <pc:docMk/>
            <pc:sldMk cId="3210691113" sldId="306"/>
            <ac:spMk id="2" creationId="{228F8175-C94A-4094-99A2-A14F20A1D7E5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597" v="31" actId="1076"/>
          <ac:spMkLst>
            <pc:docMk/>
            <pc:sldMk cId="3210691113" sldId="306"/>
            <ac:spMk id="7" creationId="{A6890524-9D57-40A9-8991-89CA87778BB4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13" v="32" actId="1076"/>
          <ac:spMkLst>
            <pc:docMk/>
            <pc:sldMk cId="3210691113" sldId="306"/>
            <ac:spMk id="8" creationId="{EEB753E1-24FB-49E8-B7FD-013DE8602D6D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28" v="33" actId="1076"/>
          <ac:spMkLst>
            <pc:docMk/>
            <pc:sldMk cId="3210691113" sldId="306"/>
            <ac:spMk id="9" creationId="{11E9B59F-EFC1-481B-A084-0F52E6702B1C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28" v="34" actId="1076"/>
          <ac:spMkLst>
            <pc:docMk/>
            <pc:sldMk cId="3210691113" sldId="306"/>
            <ac:spMk id="13" creationId="{C1FF0B3D-696A-49F1-84F2-774976A2B5B1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28" v="35" actId="1076"/>
          <ac:spMkLst>
            <pc:docMk/>
            <pc:sldMk cId="3210691113" sldId="306"/>
            <ac:spMk id="15" creationId="{30890084-9899-4A8C-9E88-235A1C615C80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44" v="36" actId="1076"/>
          <ac:spMkLst>
            <pc:docMk/>
            <pc:sldMk cId="3210691113" sldId="306"/>
            <ac:spMk id="16" creationId="{A0D9B7A5-BEEC-4AA5-882E-164D0FA32454}"/>
          </ac:spMkLst>
        </pc:spChg>
        <pc:spChg chg="mod">
          <ac:chgData name="philipp.dingi" userId="S::philipp.dingi_gmail.com#ext#@sap.onmicrosoft.com::0bb00e9c-1a3c-4bdc-b695-9fae819309bd" providerId="AD" clId="Web-{DA5EBC47-216D-4AD9-B51E-3C5A37683BE1}" dt="2022-01-24T15:49:41.644" v="37" actId="1076"/>
          <ac:spMkLst>
            <pc:docMk/>
            <pc:sldMk cId="3210691113" sldId="306"/>
            <ac:spMk id="17" creationId="{F9E9A5C7-7DAC-408E-B19E-4D4F7A8C0DD9}"/>
          </ac:spMkLst>
        </pc:spChg>
      </pc:sldChg>
    </pc:docChg>
  </pc:docChgLst>
  <pc:docChgLst>
    <pc:chgData name="Pfützer, Julia" userId="S::julia.pfuetzer_tof.de#ext#@sap.onmicrosoft.com::c3ed3564-297e-4c47-9ec0-31a2671d67d5" providerId="AD" clId="Web-{6EF5A44F-7461-49CB-AB13-B71CE0387C38}"/>
    <pc:docChg chg="modSld">
      <pc:chgData name="Pfützer, Julia" userId="S::julia.pfuetzer_tof.de#ext#@sap.onmicrosoft.com::c3ed3564-297e-4c47-9ec0-31a2671d67d5" providerId="AD" clId="Web-{6EF5A44F-7461-49CB-AB13-B71CE0387C38}" dt="2022-01-24T21:33:17.437" v="3" actId="20577"/>
      <pc:docMkLst>
        <pc:docMk/>
      </pc:docMkLst>
      <pc:sldChg chg="modSp">
        <pc:chgData name="Pfützer, Julia" userId="S::julia.pfuetzer_tof.de#ext#@sap.onmicrosoft.com::c3ed3564-297e-4c47-9ec0-31a2671d67d5" providerId="AD" clId="Web-{6EF5A44F-7461-49CB-AB13-B71CE0387C38}" dt="2022-01-24T21:33:17.437" v="3" actId="20577"/>
        <pc:sldMkLst>
          <pc:docMk/>
          <pc:sldMk cId="4125509136" sldId="290"/>
        </pc:sldMkLst>
        <pc:spChg chg="mod">
          <ac:chgData name="Pfützer, Julia" userId="S::julia.pfuetzer_tof.de#ext#@sap.onmicrosoft.com::c3ed3564-297e-4c47-9ec0-31a2671d67d5" providerId="AD" clId="Web-{6EF5A44F-7461-49CB-AB13-B71CE0387C38}" dt="2022-01-24T21:33:17.437" v="3" actId="20577"/>
          <ac:spMkLst>
            <pc:docMk/>
            <pc:sldMk cId="4125509136" sldId="290"/>
            <ac:spMk id="3" creationId="{1A4DF6C9-2514-46AA-A318-7FC6E712EB6B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4682B876-7198-4388-A425-6DABB5A65797}"/>
    <pc:docChg chg="modSld">
      <pc:chgData name="philipp.dingi" userId="S::philipp.dingi_gmail.com#ext#@sap.onmicrosoft.com::0bb00e9c-1a3c-4bdc-b695-9fae819309bd" providerId="AD" clId="Web-{4682B876-7198-4388-A425-6DABB5A65797}" dt="2022-01-22T21:25:42.088" v="0"/>
      <pc:docMkLst>
        <pc:docMk/>
      </pc:docMkLst>
      <pc:sldChg chg="delSp">
        <pc:chgData name="philipp.dingi" userId="S::philipp.dingi_gmail.com#ext#@sap.onmicrosoft.com::0bb00e9c-1a3c-4bdc-b695-9fae819309bd" providerId="AD" clId="Web-{4682B876-7198-4388-A425-6DABB5A65797}" dt="2022-01-22T21:25:42.088" v="0"/>
        <pc:sldMkLst>
          <pc:docMk/>
          <pc:sldMk cId="1186061920" sldId="257"/>
        </pc:sldMkLst>
        <pc:spChg chg="del">
          <ac:chgData name="philipp.dingi" userId="S::philipp.dingi_gmail.com#ext#@sap.onmicrosoft.com::0bb00e9c-1a3c-4bdc-b695-9fae819309bd" providerId="AD" clId="Web-{4682B876-7198-4388-A425-6DABB5A65797}" dt="2022-01-22T21:25:42.088" v="0"/>
          <ac:spMkLst>
            <pc:docMk/>
            <pc:sldMk cId="1186061920" sldId="257"/>
            <ac:spMk id="4" creationId="{D58CC1B2-F586-495B-AD79-1D427867BA39}"/>
          </ac:spMkLst>
        </pc:spChg>
      </pc:sldChg>
    </pc:docChg>
  </pc:docChgLst>
  <pc:docChgLst>
    <pc:chgData name="Dackermann, Annika" userId="778cc7cf-5da8-42fd-a83a-86c461212499" providerId="ADAL" clId="{2FB7D00F-D09E-410D-BEC8-FDD69DE24FFD}"/>
    <pc:docChg chg="undo custSel modSld">
      <pc:chgData name="Dackermann, Annika" userId="778cc7cf-5da8-42fd-a83a-86c461212499" providerId="ADAL" clId="{2FB7D00F-D09E-410D-BEC8-FDD69DE24FFD}" dt="2022-01-24T10:51:17.648" v="624" actId="14100"/>
      <pc:docMkLst>
        <pc:docMk/>
      </pc:docMkLst>
      <pc:sldChg chg="setBg">
        <pc:chgData name="Dackermann, Annika" userId="778cc7cf-5da8-42fd-a83a-86c461212499" providerId="ADAL" clId="{2FB7D00F-D09E-410D-BEC8-FDD69DE24FFD}" dt="2022-01-23T13:26:29.662" v="466"/>
        <pc:sldMkLst>
          <pc:docMk/>
          <pc:sldMk cId="109857222" sldId="256"/>
        </pc:sldMkLst>
      </pc:sldChg>
      <pc:sldChg chg="modSp mod">
        <pc:chgData name="Dackermann, Annika" userId="778cc7cf-5da8-42fd-a83a-86c461212499" providerId="ADAL" clId="{2FB7D00F-D09E-410D-BEC8-FDD69DE24FFD}" dt="2022-01-22T11:41:08.080" v="138" actId="20577"/>
        <pc:sldMkLst>
          <pc:docMk/>
          <pc:sldMk cId="2525843409" sldId="258"/>
        </pc:sldMkLst>
        <pc:spChg chg="mod">
          <ac:chgData name="Dackermann, Annika" userId="778cc7cf-5da8-42fd-a83a-86c461212499" providerId="ADAL" clId="{2FB7D00F-D09E-410D-BEC8-FDD69DE24FFD}" dt="2022-01-22T11:41:08.080" v="138" actId="20577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Dackermann, Annika" userId="778cc7cf-5da8-42fd-a83a-86c461212499" providerId="ADAL" clId="{2FB7D00F-D09E-410D-BEC8-FDD69DE24FFD}" dt="2022-01-22T11:40:48.098" v="104" actId="27636"/>
          <ac:spMkLst>
            <pc:docMk/>
            <pc:sldMk cId="2525843409" sldId="258"/>
            <ac:spMk id="4" creationId="{22DA1E03-655E-4936-8097-EB4EB01B36D9}"/>
          </ac:spMkLst>
        </pc:spChg>
      </pc:sldChg>
      <pc:sldChg chg="addSp delSp modSp mod">
        <pc:chgData name="Dackermann, Annika" userId="778cc7cf-5da8-42fd-a83a-86c461212499" providerId="ADAL" clId="{2FB7D00F-D09E-410D-BEC8-FDD69DE24FFD}" dt="2022-01-24T10:51:17.648" v="624" actId="14100"/>
        <pc:sldMkLst>
          <pc:docMk/>
          <pc:sldMk cId="4232235317" sldId="296"/>
        </pc:sldMkLst>
        <pc:spChg chg="mod">
          <ac:chgData name="Dackermann, Annika" userId="778cc7cf-5da8-42fd-a83a-86c461212499" providerId="ADAL" clId="{2FB7D00F-D09E-410D-BEC8-FDD69DE24FFD}" dt="2022-01-23T13:19:07.321" v="142" actId="113"/>
          <ac:spMkLst>
            <pc:docMk/>
            <pc:sldMk cId="4232235317" sldId="296"/>
            <ac:spMk id="2" creationId="{198D5191-CA4D-4BF0-BF5C-5616E4FC2672}"/>
          </ac:spMkLst>
        </pc:spChg>
        <pc:picChg chg="add del mod">
          <ac:chgData name="Dackermann, Annika" userId="778cc7cf-5da8-42fd-a83a-86c461212499" providerId="ADAL" clId="{2FB7D00F-D09E-410D-BEC8-FDD69DE24FFD}" dt="2022-01-24T10:51:05.836" v="619" actId="478"/>
          <ac:picMkLst>
            <pc:docMk/>
            <pc:sldMk cId="4232235317" sldId="296"/>
            <ac:picMk id="7" creationId="{4A4CD78E-CE12-44F7-B570-9F97AA2BB7E8}"/>
          </ac:picMkLst>
        </pc:picChg>
        <pc:picChg chg="add mod">
          <ac:chgData name="Dackermann, Annika" userId="778cc7cf-5da8-42fd-a83a-86c461212499" providerId="ADAL" clId="{2FB7D00F-D09E-410D-BEC8-FDD69DE24FFD}" dt="2022-01-24T10:51:17.648" v="624" actId="14100"/>
          <ac:picMkLst>
            <pc:docMk/>
            <pc:sldMk cId="4232235317" sldId="296"/>
            <ac:picMk id="9" creationId="{1C4BD023-51E3-49E2-9505-EC14591E54EC}"/>
          </ac:picMkLst>
        </pc:picChg>
      </pc:sldChg>
      <pc:sldChg chg="addSp delSp modSp mod chgLayout modNotesTx">
        <pc:chgData name="Dackermann, Annika" userId="778cc7cf-5da8-42fd-a83a-86c461212499" providerId="ADAL" clId="{2FB7D00F-D09E-410D-BEC8-FDD69DE24FFD}" dt="2022-01-23T13:39:54.969" v="616" actId="20577"/>
        <pc:sldMkLst>
          <pc:docMk/>
          <pc:sldMk cId="3636247736" sldId="297"/>
        </pc:sldMkLst>
        <pc:spChg chg="mod ord">
          <ac:chgData name="Dackermann, Annika" userId="778cc7cf-5da8-42fd-a83a-86c461212499" providerId="ADAL" clId="{2FB7D00F-D09E-410D-BEC8-FDD69DE24FFD}" dt="2022-01-23T13:19:13.489" v="143" actId="700"/>
          <ac:spMkLst>
            <pc:docMk/>
            <pc:sldMk cId="3636247736" sldId="297"/>
            <ac:spMk id="2" creationId="{198D5191-CA4D-4BF0-BF5C-5616E4FC2672}"/>
          </ac:spMkLst>
        </pc:spChg>
        <pc:spChg chg="add mod ord">
          <ac:chgData name="Dackermann, Annika" userId="778cc7cf-5da8-42fd-a83a-86c461212499" providerId="ADAL" clId="{2FB7D00F-D09E-410D-BEC8-FDD69DE24FFD}" dt="2022-01-23T13:39:54.969" v="616" actId="20577"/>
          <ac:spMkLst>
            <pc:docMk/>
            <pc:sldMk cId="3636247736" sldId="297"/>
            <ac:spMk id="3" creationId="{A86D5D64-1489-469F-9F09-9084E1612002}"/>
          </ac:spMkLst>
        </pc:spChg>
        <pc:spChg chg="mod ord">
          <ac:chgData name="Dackermann, Annika" userId="778cc7cf-5da8-42fd-a83a-86c461212499" providerId="ADAL" clId="{2FB7D00F-D09E-410D-BEC8-FDD69DE24FFD}" dt="2022-01-23T13:19:13.489" v="143" actId="700"/>
          <ac:spMkLst>
            <pc:docMk/>
            <pc:sldMk cId="3636247736" sldId="297"/>
            <ac:spMk id="4" creationId="{23BB34A7-0ADD-4EBB-BA16-7A0D7709F8E8}"/>
          </ac:spMkLst>
        </pc:spChg>
        <pc:spChg chg="mod ord">
          <ac:chgData name="Dackermann, Annika" userId="778cc7cf-5da8-42fd-a83a-86c461212499" providerId="ADAL" clId="{2FB7D00F-D09E-410D-BEC8-FDD69DE24FFD}" dt="2022-01-23T13:19:13.489" v="143" actId="700"/>
          <ac:spMkLst>
            <pc:docMk/>
            <pc:sldMk cId="3636247736" sldId="297"/>
            <ac:spMk id="5" creationId="{678B0D0F-8A07-481A-90F2-871C79CF50B6}"/>
          </ac:spMkLst>
        </pc:spChg>
        <pc:picChg chg="add del mod">
          <ac:chgData name="Dackermann, Annika" userId="778cc7cf-5da8-42fd-a83a-86c461212499" providerId="ADAL" clId="{2FB7D00F-D09E-410D-BEC8-FDD69DE24FFD}" dt="2022-01-23T13:31:38.977" v="471" actId="478"/>
          <ac:picMkLst>
            <pc:docMk/>
            <pc:sldMk cId="3636247736" sldId="297"/>
            <ac:picMk id="7" creationId="{50D5CDB7-B266-4B42-BA83-B2A062BEE821}"/>
          </ac:picMkLst>
        </pc:picChg>
      </pc:sldChg>
    </pc:docChg>
  </pc:docChgLst>
  <pc:docChgLst>
    <pc:chgData name="philipp.dingi" userId="S::philipp.dingi_gmail.com#ext#@sap.onmicrosoft.com::0bb00e9c-1a3c-4bdc-b695-9fae819309bd" providerId="AD" clId="Web-{F2509FFA-F43A-41D0-9EA6-46E96AC6CA9E}"/>
    <pc:docChg chg="modSld">
      <pc:chgData name="philipp.dingi" userId="S::philipp.dingi_gmail.com#ext#@sap.onmicrosoft.com::0bb00e9c-1a3c-4bdc-b695-9fae819309bd" providerId="AD" clId="Web-{F2509FFA-F43A-41D0-9EA6-46E96AC6CA9E}" dt="2022-01-24T17:33:10.859" v="159" actId="1076"/>
      <pc:docMkLst>
        <pc:docMk/>
      </pc:docMkLst>
      <pc:sldChg chg="modNotes">
        <pc:chgData name="philipp.dingi" userId="S::philipp.dingi_gmail.com#ext#@sap.onmicrosoft.com::0bb00e9c-1a3c-4bdc-b695-9fae819309bd" providerId="AD" clId="Web-{F2509FFA-F43A-41D0-9EA6-46E96AC6CA9E}" dt="2022-01-24T16:53:14.755" v="5"/>
        <pc:sldMkLst>
          <pc:docMk/>
          <pc:sldMk cId="2115031421" sldId="279"/>
        </pc:sldMkLst>
      </pc:sldChg>
      <pc:sldChg chg="modSp">
        <pc:chgData name="philipp.dingi" userId="S::philipp.dingi_gmail.com#ext#@sap.onmicrosoft.com::0bb00e9c-1a3c-4bdc-b695-9fae819309bd" providerId="AD" clId="Web-{F2509FFA-F43A-41D0-9EA6-46E96AC6CA9E}" dt="2022-01-24T17:14:27.878" v="80" actId="14100"/>
        <pc:sldMkLst>
          <pc:docMk/>
          <pc:sldMk cId="2925245335" sldId="281"/>
        </pc:sldMkLst>
        <pc:spChg chg="mod">
          <ac:chgData name="philipp.dingi" userId="S::philipp.dingi_gmail.com#ext#@sap.onmicrosoft.com::0bb00e9c-1a3c-4bdc-b695-9fae819309bd" providerId="AD" clId="Web-{F2509FFA-F43A-41D0-9EA6-46E96AC6CA9E}" dt="2022-01-24T17:10:54.545" v="15" actId="1076"/>
          <ac:spMkLst>
            <pc:docMk/>
            <pc:sldMk cId="2925245335" sldId="281"/>
            <ac:spMk id="3" creationId="{E445FB56-9B60-4AE8-A062-E6A6F1C0D107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4.937" v="46" actId="1076"/>
          <ac:spMkLst>
            <pc:docMk/>
            <pc:sldMk cId="2925245335" sldId="281"/>
            <ac:spMk id="9" creationId="{498BC3AB-D594-497E-A48D-8231E2AE778E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4.952" v="47" actId="1076"/>
          <ac:spMkLst>
            <pc:docMk/>
            <pc:sldMk cId="2925245335" sldId="281"/>
            <ac:spMk id="10" creationId="{824CFDDA-0244-486D-8BB0-8E6AE645E12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4.968" v="48" actId="1076"/>
          <ac:spMkLst>
            <pc:docMk/>
            <pc:sldMk cId="2925245335" sldId="281"/>
            <ac:spMk id="11" creationId="{1D0C15F7-DAF8-4486-B11A-2AF6B44B1CC1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4.983" v="49" actId="1076"/>
          <ac:spMkLst>
            <pc:docMk/>
            <pc:sldMk cId="2925245335" sldId="281"/>
            <ac:spMk id="12" creationId="{0DC91260-112C-47D1-A955-9BA22B547165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4.999" v="50" actId="1076"/>
          <ac:spMkLst>
            <pc:docMk/>
            <pc:sldMk cId="2925245335" sldId="281"/>
            <ac:spMk id="13" creationId="{F7D9A41D-3ADB-49C2-BDE4-652E788CB280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5.015" v="51" actId="1076"/>
          <ac:spMkLst>
            <pc:docMk/>
            <pc:sldMk cId="2925245335" sldId="281"/>
            <ac:spMk id="14" creationId="{E56CD4B4-3B7C-4DAB-AE2C-1BDC2C7C7D7C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3:11.001" v="75" actId="1076"/>
          <ac:spMkLst>
            <pc:docMk/>
            <pc:sldMk cId="2925245335" sldId="281"/>
            <ac:spMk id="17" creationId="{8C07EC6D-8138-4D1E-B120-1996294B2E56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1:45.015" v="52" actId="1076"/>
          <ac:spMkLst>
            <pc:docMk/>
            <pc:sldMk cId="2925245335" sldId="281"/>
            <ac:spMk id="18" creationId="{6B45011C-7E17-430A-B390-9A0B69E2F30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3:24.892" v="76" actId="1076"/>
          <ac:spMkLst>
            <pc:docMk/>
            <pc:sldMk cId="2925245335" sldId="281"/>
            <ac:spMk id="19" creationId="{B12D8AD1-12D1-4496-B908-37694D3A2B8C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3:30.814" v="77" actId="1076"/>
          <ac:spMkLst>
            <pc:docMk/>
            <pc:sldMk cId="2925245335" sldId="281"/>
            <ac:spMk id="21" creationId="{9C1E1D5B-09F2-4C7E-94A1-40F07E33CD9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4:24.987" v="79" actId="14100"/>
          <ac:spMkLst>
            <pc:docMk/>
            <pc:sldMk cId="2925245335" sldId="281"/>
            <ac:spMk id="22" creationId="{FF5CBD16-E3C4-4EB5-85F6-979A0C60438A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3:02.970" v="74" actId="1076"/>
          <ac:spMkLst>
            <pc:docMk/>
            <pc:sldMk cId="2925245335" sldId="281"/>
            <ac:spMk id="23" creationId="{F634382C-8644-4FD9-93B0-91084AD10CD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14:27.878" v="80" actId="14100"/>
          <ac:spMkLst>
            <pc:docMk/>
            <pc:sldMk cId="2925245335" sldId="281"/>
            <ac:spMk id="24" creationId="{A5BAFC68-208E-49EC-9AE1-0D189484AB99}"/>
          </ac:spMkLst>
        </pc:spChg>
        <pc:cxnChg chg="mod">
          <ac:chgData name="philipp.dingi" userId="S::philipp.dingi_gmail.com#ext#@sap.onmicrosoft.com::0bb00e9c-1a3c-4bdc-b695-9fae819309bd" providerId="AD" clId="Web-{F2509FFA-F43A-41D0-9EA6-46E96AC6CA9E}" dt="2022-01-24T17:12:00.577" v="53" actId="14100"/>
          <ac:cxnSpMkLst>
            <pc:docMk/>
            <pc:sldMk cId="2925245335" sldId="281"/>
            <ac:cxnSpMk id="5" creationId="{2DBF223E-9F3E-4948-B834-E5E158D2CFF6}"/>
          </ac:cxnSpMkLst>
        </pc:cxnChg>
      </pc:sldChg>
      <pc:sldChg chg="modSp">
        <pc:chgData name="philipp.dingi" userId="S::philipp.dingi_gmail.com#ext#@sap.onmicrosoft.com::0bb00e9c-1a3c-4bdc-b695-9fae819309bd" providerId="AD" clId="Web-{F2509FFA-F43A-41D0-9EA6-46E96AC6CA9E}" dt="2022-01-24T17:30:59.401" v="142" actId="1076"/>
        <pc:sldMkLst>
          <pc:docMk/>
          <pc:sldMk cId="1527713332" sldId="284"/>
        </pc:sldMkLst>
        <pc:spChg chg="mod">
          <ac:chgData name="philipp.dingi" userId="S::philipp.dingi_gmail.com#ext#@sap.onmicrosoft.com::0bb00e9c-1a3c-4bdc-b695-9fae819309bd" providerId="AD" clId="Web-{F2509FFA-F43A-41D0-9EA6-46E96AC6CA9E}" dt="2022-01-24T17:28:36.632" v="127" actId="14100"/>
          <ac:spMkLst>
            <pc:docMk/>
            <pc:sldMk cId="1527713332" sldId="284"/>
            <ac:spMk id="10" creationId="{824CFDDA-0244-486D-8BB0-8E6AE645E12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29:28.821" v="132" actId="14100"/>
          <ac:spMkLst>
            <pc:docMk/>
            <pc:sldMk cId="1527713332" sldId="284"/>
            <ac:spMk id="11" creationId="{1D0C15F7-DAF8-4486-B11A-2AF6B44B1CC1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30:00.181" v="136" actId="1076"/>
          <ac:spMkLst>
            <pc:docMk/>
            <pc:sldMk cId="1527713332" sldId="284"/>
            <ac:spMk id="12" creationId="{0DC91260-112C-47D1-A955-9BA22B547165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29:18.211" v="131" actId="1076"/>
          <ac:spMkLst>
            <pc:docMk/>
            <pc:sldMk cId="1527713332" sldId="284"/>
            <ac:spMk id="13" creationId="{F7D9A41D-3ADB-49C2-BDE4-652E788CB280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30:45.119" v="139" actId="1076"/>
          <ac:spMkLst>
            <pc:docMk/>
            <pc:sldMk cId="1527713332" sldId="284"/>
            <ac:spMk id="21" creationId="{9C1E1D5B-09F2-4C7E-94A1-40F07E33CD9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30:57.291" v="141" actId="1076"/>
          <ac:spMkLst>
            <pc:docMk/>
            <pc:sldMk cId="1527713332" sldId="284"/>
            <ac:spMk id="22" creationId="{FF5CBD16-E3C4-4EB5-85F6-979A0C60438A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30:29.291" v="138" actId="14100"/>
          <ac:spMkLst>
            <pc:docMk/>
            <pc:sldMk cId="1527713332" sldId="284"/>
            <ac:spMk id="23" creationId="{F634382C-8644-4FD9-93B0-91084AD10CDF}"/>
          </ac:spMkLst>
        </pc:spChg>
        <pc:spChg chg="mod">
          <ac:chgData name="philipp.dingi" userId="S::philipp.dingi_gmail.com#ext#@sap.onmicrosoft.com::0bb00e9c-1a3c-4bdc-b695-9fae819309bd" providerId="AD" clId="Web-{F2509FFA-F43A-41D0-9EA6-46E96AC6CA9E}" dt="2022-01-24T17:30:59.401" v="142" actId="1076"/>
          <ac:spMkLst>
            <pc:docMk/>
            <pc:sldMk cId="1527713332" sldId="284"/>
            <ac:spMk id="25" creationId="{8C9EBE16-F11B-481F-860C-CDF04FA31613}"/>
          </ac:spMkLst>
        </pc:spChg>
      </pc:sldChg>
      <pc:sldChg chg="modSp">
        <pc:chgData name="philipp.dingi" userId="S::philipp.dingi_gmail.com#ext#@sap.onmicrosoft.com::0bb00e9c-1a3c-4bdc-b695-9fae819309bd" providerId="AD" clId="Web-{F2509FFA-F43A-41D0-9EA6-46E96AC6CA9E}" dt="2022-01-24T17:00:37.484" v="13" actId="20577"/>
        <pc:sldMkLst>
          <pc:docMk/>
          <pc:sldMk cId="1074807870" sldId="285"/>
        </pc:sldMkLst>
        <pc:spChg chg="mod">
          <ac:chgData name="philipp.dingi" userId="S::philipp.dingi_gmail.com#ext#@sap.onmicrosoft.com::0bb00e9c-1a3c-4bdc-b695-9fae819309bd" providerId="AD" clId="Web-{F2509FFA-F43A-41D0-9EA6-46E96AC6CA9E}" dt="2022-01-24T17:00:37.484" v="13" actId="20577"/>
          <ac:spMkLst>
            <pc:docMk/>
            <pc:sldMk cId="1074807870" sldId="285"/>
            <ac:spMk id="4" creationId="{C3031937-26A5-4E4B-84CD-858BFB115160}"/>
          </ac:spMkLst>
        </pc:spChg>
      </pc:sldChg>
      <pc:sldChg chg="addSp modSp">
        <pc:chgData name="philipp.dingi" userId="S::philipp.dingi_gmail.com#ext#@sap.onmicrosoft.com::0bb00e9c-1a3c-4bdc-b695-9fae819309bd" providerId="AD" clId="Web-{F2509FFA-F43A-41D0-9EA6-46E96AC6CA9E}" dt="2022-01-24T17:33:10.859" v="159" actId="1076"/>
        <pc:sldMkLst>
          <pc:docMk/>
          <pc:sldMk cId="983193616" sldId="299"/>
        </pc:sldMkLst>
        <pc:spChg chg="mod">
          <ac:chgData name="philipp.dingi" userId="S::philipp.dingi_gmail.com#ext#@sap.onmicrosoft.com::0bb00e9c-1a3c-4bdc-b695-9fae819309bd" providerId="AD" clId="Web-{F2509FFA-F43A-41D0-9EA6-46E96AC6CA9E}" dt="2022-01-24T17:31:22.981" v="149" actId="20577"/>
          <ac:spMkLst>
            <pc:docMk/>
            <pc:sldMk cId="983193616" sldId="299"/>
            <ac:spMk id="3" creationId="{18D80B91-7B2E-4778-92F1-1AD728C562CC}"/>
          </ac:spMkLst>
        </pc:spChg>
        <pc:picChg chg="add mod">
          <ac:chgData name="philipp.dingi" userId="S::philipp.dingi_gmail.com#ext#@sap.onmicrosoft.com::0bb00e9c-1a3c-4bdc-b695-9fae819309bd" providerId="AD" clId="Web-{F2509FFA-F43A-41D0-9EA6-46E96AC6CA9E}" dt="2022-01-24T17:32:09.858" v="155" actId="1076"/>
          <ac:picMkLst>
            <pc:docMk/>
            <pc:sldMk cId="983193616" sldId="299"/>
            <ac:picMk id="6" creationId="{5BE628EF-E1D2-4B38-A1BB-5B8A1B0A386A}"/>
          </ac:picMkLst>
        </pc:picChg>
        <pc:picChg chg="add mod">
          <ac:chgData name="philipp.dingi" userId="S::philipp.dingi_gmail.com#ext#@sap.onmicrosoft.com::0bb00e9c-1a3c-4bdc-b695-9fae819309bd" providerId="AD" clId="Web-{F2509FFA-F43A-41D0-9EA6-46E96AC6CA9E}" dt="2022-01-24T17:33:10.859" v="159" actId="1076"/>
          <ac:picMkLst>
            <pc:docMk/>
            <pc:sldMk cId="983193616" sldId="299"/>
            <ac:picMk id="7" creationId="{9C899E86-E154-4AFB-9F84-9139E16C2FB8}"/>
          </ac:picMkLst>
        </pc:picChg>
      </pc:sldChg>
      <pc:sldChg chg="modSp mod modShow">
        <pc:chgData name="philipp.dingi" userId="S::philipp.dingi_gmail.com#ext#@sap.onmicrosoft.com::0bb00e9c-1a3c-4bdc-b695-9fae819309bd" providerId="AD" clId="Web-{F2509FFA-F43A-41D0-9EA6-46E96AC6CA9E}" dt="2022-01-24T17:27:28.115" v="126" actId="20577"/>
        <pc:sldMkLst>
          <pc:docMk/>
          <pc:sldMk cId="2191160465" sldId="300"/>
        </pc:sldMkLst>
        <pc:spChg chg="mod">
          <ac:chgData name="philipp.dingi" userId="S::philipp.dingi_gmail.com#ext#@sap.onmicrosoft.com::0bb00e9c-1a3c-4bdc-b695-9fae819309bd" providerId="AD" clId="Web-{F2509FFA-F43A-41D0-9EA6-46E96AC6CA9E}" dt="2022-01-24T17:27:28.115" v="126" actId="20577"/>
          <ac:spMkLst>
            <pc:docMk/>
            <pc:sldMk cId="2191160465" sldId="300"/>
            <ac:spMk id="3" creationId="{2C6E797D-E804-44B9-A8F7-AF741E546CD5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0C2DF131-F8E3-4402-A12C-3F67DBA32839}"/>
    <pc:docChg chg="modSld">
      <pc:chgData name="philipp.dingi" userId="S::philipp.dingi_gmail.com#ext#@sap.onmicrosoft.com::0bb00e9c-1a3c-4bdc-b695-9fae819309bd" providerId="AD" clId="Web-{0C2DF131-F8E3-4402-A12C-3F67DBA32839}" dt="2022-01-25T07:07:49.229" v="7" actId="20577"/>
      <pc:docMkLst>
        <pc:docMk/>
      </pc:docMkLst>
      <pc:sldChg chg="modSp">
        <pc:chgData name="philipp.dingi" userId="S::philipp.dingi_gmail.com#ext#@sap.onmicrosoft.com::0bb00e9c-1a3c-4bdc-b695-9fae819309bd" providerId="AD" clId="Web-{0C2DF131-F8E3-4402-A12C-3F67DBA32839}" dt="2022-01-25T07:07:49.229" v="7" actId="20577"/>
        <pc:sldMkLst>
          <pc:docMk/>
          <pc:sldMk cId="2995945326" sldId="301"/>
        </pc:sldMkLst>
        <pc:spChg chg="mod">
          <ac:chgData name="philipp.dingi" userId="S::philipp.dingi_gmail.com#ext#@sap.onmicrosoft.com::0bb00e9c-1a3c-4bdc-b695-9fae819309bd" providerId="AD" clId="Web-{0C2DF131-F8E3-4402-A12C-3F67DBA32839}" dt="2022-01-25T07:07:49.229" v="7" actId="20577"/>
          <ac:spMkLst>
            <pc:docMk/>
            <pc:sldMk cId="2995945326" sldId="301"/>
            <ac:spMk id="3" creationId="{E3D23C6F-AC16-4C42-9055-347CBD65C34E}"/>
          </ac:spMkLst>
        </pc:spChg>
        <pc:spChg chg="mod">
          <ac:chgData name="philipp.dingi" userId="S::philipp.dingi_gmail.com#ext#@sap.onmicrosoft.com::0bb00e9c-1a3c-4bdc-b695-9fae819309bd" providerId="AD" clId="Web-{0C2DF131-F8E3-4402-A12C-3F67DBA32839}" dt="2022-01-25T07:07:49.229" v="7" actId="20577"/>
          <ac:spMkLst>
            <pc:docMk/>
            <pc:sldMk cId="2995945326" sldId="301"/>
            <ac:spMk id="4" creationId="{74CF0E90-1B3D-4429-B81D-94D702FD354C}"/>
          </ac:spMkLst>
        </pc:spChg>
      </pc:sldChg>
    </pc:docChg>
  </pc:docChgLst>
  <pc:docChgLst>
    <pc:chgData name="Salehi, Zabiullah" userId="4bedb957-85e3-4a95-9d16-6f98b6cffc64" providerId="ADAL" clId="{1CCA7FEA-DA21-4A23-B6F6-6B40984A340A}"/>
    <pc:docChg chg="undo custSel addSld delSld modSld sldOrd">
      <pc:chgData name="Salehi, Zabiullah" userId="4bedb957-85e3-4a95-9d16-6f98b6cffc64" providerId="ADAL" clId="{1CCA7FEA-DA21-4A23-B6F6-6B40984A340A}" dt="2022-01-25T07:57:43.947" v="3972" actId="20577"/>
      <pc:docMkLst>
        <pc:docMk/>
      </pc:docMkLst>
      <pc:sldChg chg="addSp delSp modSp mod modNotesTx">
        <pc:chgData name="Salehi, Zabiullah" userId="4bedb957-85e3-4a95-9d16-6f98b6cffc64" providerId="ADAL" clId="{1CCA7FEA-DA21-4A23-B6F6-6B40984A340A}" dt="2022-01-25T07:02:19.398" v="3816"/>
        <pc:sldMkLst>
          <pc:docMk/>
          <pc:sldMk cId="109857222" sldId="256"/>
        </pc:sldMkLst>
        <pc:spChg chg="del">
          <ac:chgData name="Salehi, Zabiullah" userId="4bedb957-85e3-4a95-9d16-6f98b6cffc64" providerId="ADAL" clId="{1CCA7FEA-DA21-4A23-B6F6-6B40984A340A}" dt="2022-01-22T11:44:53.044" v="268" actId="478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Salehi, Zabiullah" userId="4bedb957-85e3-4a95-9d16-6f98b6cffc64" providerId="ADAL" clId="{1CCA7FEA-DA21-4A23-B6F6-6B40984A340A}" dt="2022-01-22T11:44:55.163" v="269" actId="478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Salehi, Zabiullah" userId="4bedb957-85e3-4a95-9d16-6f98b6cffc64" providerId="ADAL" clId="{1CCA7FEA-DA21-4A23-B6F6-6B40984A340A}" dt="2022-01-24T13:43:02.124" v="2269" actId="20577"/>
          <ac:spMkLst>
            <pc:docMk/>
            <pc:sldMk cId="109857222" sldId="256"/>
            <ac:spMk id="4" creationId="{BA0641BD-8B38-43A5-8481-FCE2F73DCAC7}"/>
          </ac:spMkLst>
        </pc:spChg>
        <pc:picChg chg="add mod">
          <ac:chgData name="Salehi, Zabiullah" userId="4bedb957-85e3-4a95-9d16-6f98b6cffc64" providerId="ADAL" clId="{1CCA7FEA-DA21-4A23-B6F6-6B40984A340A}" dt="2022-01-24T10:43:28.873" v="2050" actId="14100"/>
          <ac:picMkLst>
            <pc:docMk/>
            <pc:sldMk cId="109857222" sldId="256"/>
            <ac:picMk id="2050" creationId="{491D3904-40E5-49AC-BB21-7FAEB2B252FF}"/>
          </ac:picMkLst>
        </pc:picChg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1186061920" sldId="257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186061920" sldId="257"/>
            <ac:spMk id="3" creationId="{26B20311-49A7-4E1B-9894-8BFD4F19A7CA}"/>
          </ac:spMkLst>
        </pc:spChg>
      </pc:sldChg>
      <pc:sldChg chg="del">
        <pc:chgData name="Salehi, Zabiullah" userId="4bedb957-85e3-4a95-9d16-6f98b6cffc64" providerId="ADAL" clId="{1CCA7FEA-DA21-4A23-B6F6-6B40984A340A}" dt="2022-01-22T11:51:53.731" v="273" actId="47"/>
        <pc:sldMkLst>
          <pc:docMk/>
          <pc:sldMk cId="2600423080" sldId="257"/>
        </pc:sldMkLst>
      </pc:sldChg>
      <pc:sldChg chg="addSp delSp modSp mod ord">
        <pc:chgData name="Salehi, Zabiullah" userId="4bedb957-85e3-4a95-9d16-6f98b6cffc64" providerId="ADAL" clId="{1CCA7FEA-DA21-4A23-B6F6-6B40984A340A}" dt="2022-01-24T12:26:59.477" v="2268"/>
        <pc:sldMkLst>
          <pc:docMk/>
          <pc:sldMk cId="2525843409" sldId="258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525843409" sldId="258"/>
            <ac:spMk id="2" creationId="{5E8F666F-7D8A-48F1-9FAB-1D591851E692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525843409" sldId="258"/>
            <ac:spMk id="4" creationId="{22DA1E03-655E-4936-8097-EB4EB01B36D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525843409" sldId="258"/>
            <ac:spMk id="5" creationId="{8D040C85-C64A-46DC-928A-9F429475CA58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525843409" sldId="258"/>
            <ac:spMk id="6" creationId="{0BE30FB8-6DD3-47FD-B180-B23599CD1098}"/>
          </ac:spMkLst>
        </pc:spChg>
        <pc:picChg chg="add del">
          <ac:chgData name="Salehi, Zabiullah" userId="4bedb957-85e3-4a95-9d16-6f98b6cffc64" providerId="ADAL" clId="{1CCA7FEA-DA21-4A23-B6F6-6B40984A340A}" dt="2022-01-22T11:44:41.688" v="265"/>
          <ac:picMkLst>
            <pc:docMk/>
            <pc:sldMk cId="2525843409" sldId="258"/>
            <ac:picMk id="1026" creationId="{E4A2F298-B10C-4BBF-9010-8EA9EFBBBC4A}"/>
          </ac:picMkLst>
        </pc:picChg>
      </pc:sldChg>
      <pc:sldChg chg="modSp mod">
        <pc:chgData name="Salehi, Zabiullah" userId="4bedb957-85e3-4a95-9d16-6f98b6cffc64" providerId="ADAL" clId="{1CCA7FEA-DA21-4A23-B6F6-6B40984A340A}" dt="2022-01-24T12:26:59.477" v="2268"/>
        <pc:sldMkLst>
          <pc:docMk/>
          <pc:sldMk cId="2047887942" sldId="262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047887942" sldId="262"/>
            <ac:spMk id="2" creationId="{4F97F157-B5A1-414A-AB4A-BD1F26B0F9C6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047887942" sldId="262"/>
            <ac:spMk id="3" creationId="{16F31D1A-F22B-49D1-8FF5-42525E4F8208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047887942" sldId="262"/>
            <ac:spMk id="5" creationId="{952E1725-5089-494F-8D3D-F88D5C1DC74D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047887942" sldId="262"/>
            <ac:spMk id="6" creationId="{3E5998F7-1A89-4AE7-95C4-4BBE8DF10D7A}"/>
          </ac:spMkLst>
        </pc:spChg>
      </pc:sldChg>
      <pc:sldChg chg="addSp delSp modSp add mod ord delDesignElem modShow">
        <pc:chgData name="Salehi, Zabiullah" userId="4bedb957-85e3-4a95-9d16-6f98b6cffc64" providerId="ADAL" clId="{1CCA7FEA-DA21-4A23-B6F6-6B40984A340A}" dt="2022-01-24T12:26:59.477" v="2268"/>
        <pc:sldMkLst>
          <pc:docMk/>
          <pc:sldMk cId="2854825109" sldId="273"/>
        </pc:sldMkLst>
        <pc:spChg chg="del">
          <ac:chgData name="Salehi, Zabiullah" userId="4bedb957-85e3-4a95-9d16-6f98b6cffc64" providerId="ADAL" clId="{1CCA7FEA-DA21-4A23-B6F6-6B40984A340A}" dt="2022-01-23T13:55:19.707" v="1454" actId="478"/>
          <ac:spMkLst>
            <pc:docMk/>
            <pc:sldMk cId="2854825109" sldId="273"/>
            <ac:spMk id="3" creationId="{D1383758-1E31-4A01-964C-86C87DD16657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854825109" sldId="273"/>
            <ac:spMk id="5" creationId="{52E545AA-5F46-443D-B40F-FDCAA6914E4A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854825109" sldId="273"/>
            <ac:spMk id="6" creationId="{05B604E3-34CE-4F63-B296-8D478E675CEB}"/>
          </ac:spMkLst>
        </pc:spChg>
        <pc:spChg chg="add del mod">
          <ac:chgData name="Salehi, Zabiullah" userId="4bedb957-85e3-4a95-9d16-6f98b6cffc64" providerId="ADAL" clId="{1CCA7FEA-DA21-4A23-B6F6-6B40984A340A}" dt="2022-01-23T13:55:30.178" v="1455" actId="478"/>
          <ac:spMkLst>
            <pc:docMk/>
            <pc:sldMk cId="2854825109" sldId="273"/>
            <ac:spMk id="10" creationId="{B16099D8-B787-497E-B897-2586121E6F6F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854825109" sldId="273"/>
            <ac:spMk id="13" creationId="{5AAE9118-0436-4488-AC4A-C14DF6A7B6B1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854825109" sldId="273"/>
            <ac:spMk id="15" creationId="{1B10F861-B8F1-49C7-BD58-EAB20CEE7F93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854825109" sldId="273"/>
            <ac:spMk id="17" creationId="{61F6E425-22AB-4DA2-8FAC-58ADB58EF6C3}"/>
          </ac:spMkLst>
        </pc:spChg>
        <pc:picChg chg="del">
          <ac:chgData name="Salehi, Zabiullah" userId="4bedb957-85e3-4a95-9d16-6f98b6cffc64" providerId="ADAL" clId="{1CCA7FEA-DA21-4A23-B6F6-6B40984A340A}" dt="2022-01-23T14:36:28.421" v="1594" actId="21"/>
          <ac:picMkLst>
            <pc:docMk/>
            <pc:sldMk cId="2854825109" sldId="273"/>
            <ac:picMk id="8" creationId="{5298321D-8D29-431E-A017-B3C93386BA7F}"/>
          </ac:picMkLst>
        </pc:picChg>
      </pc:sldChg>
      <pc:sldChg chg="addSp delSp modSp mod ord">
        <pc:chgData name="Salehi, Zabiullah" userId="4bedb957-85e3-4a95-9d16-6f98b6cffc64" providerId="ADAL" clId="{1CCA7FEA-DA21-4A23-B6F6-6B40984A340A}" dt="2022-01-24T12:26:59.477" v="2268"/>
        <pc:sldMkLst>
          <pc:docMk/>
          <pc:sldMk cId="2279384370" sldId="274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279384370" sldId="274"/>
            <ac:spMk id="2" creationId="{59FDFD95-D2DB-4705-8450-574CAEC93847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279384370" sldId="274"/>
            <ac:spMk id="3" creationId="{79E9AC82-3207-4833-A5D8-F35494D13799}"/>
          </ac:spMkLst>
        </pc:spChg>
        <pc:spChg chg="add del mod">
          <ac:chgData name="Salehi, Zabiullah" userId="4bedb957-85e3-4a95-9d16-6f98b6cffc64" providerId="ADAL" clId="{1CCA7FEA-DA21-4A23-B6F6-6B40984A340A}" dt="2022-01-22T19:09:06.658" v="353" actId="478"/>
          <ac:spMkLst>
            <pc:docMk/>
            <pc:sldMk cId="2279384370" sldId="274"/>
            <ac:spMk id="5" creationId="{2CE11A56-840A-4A57-9AA1-DFC2EC9E311B}"/>
          </ac:spMkLst>
        </pc:spChg>
        <pc:spChg chg="add del mod">
          <ac:chgData name="Salehi, Zabiullah" userId="4bedb957-85e3-4a95-9d16-6f98b6cffc64" providerId="ADAL" clId="{1CCA7FEA-DA21-4A23-B6F6-6B40984A340A}" dt="2022-01-22T19:09:10.218" v="354" actId="478"/>
          <ac:spMkLst>
            <pc:docMk/>
            <pc:sldMk cId="2279384370" sldId="274"/>
            <ac:spMk id="7" creationId="{0BFED316-A101-4896-BF7C-1944BDD2F668}"/>
          </ac:spMkLst>
        </pc:spChg>
        <pc:picChg chg="mod">
          <ac:chgData name="Salehi, Zabiullah" userId="4bedb957-85e3-4a95-9d16-6f98b6cffc64" providerId="ADAL" clId="{1CCA7FEA-DA21-4A23-B6F6-6B40984A340A}" dt="2022-01-22T19:09:06.062" v="352" actId="1076"/>
          <ac:picMkLst>
            <pc:docMk/>
            <pc:sldMk cId="2279384370" sldId="274"/>
            <ac:picMk id="9" creationId="{F040BFA0-F5DE-4913-9BA2-2007209D2B57}"/>
          </ac:picMkLst>
        </pc:picChg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2115031421" sldId="279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15031421" sldId="279"/>
            <ac:spMk id="2" creationId="{486D6E33-3DA4-4C85-A532-88C1B9CEBD4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15031421" sldId="279"/>
            <ac:spMk id="3" creationId="{1A4DF6C9-2514-46AA-A318-7FC6E712EB6B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15031421" sldId="279"/>
            <ac:spMk id="5" creationId="{14D9F402-DFCF-4836-A9B9-64F5AEC532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15031421" sldId="279"/>
            <ac:spMk id="7" creationId="{559C1D87-1413-4D8B-9D83-5CDB51823D22}"/>
          </ac:spMkLst>
        </pc:spChg>
      </pc:sldChg>
      <pc:sldChg chg="addSp delSp modSp mod delDesignElem">
        <pc:chgData name="Salehi, Zabiullah" userId="4bedb957-85e3-4a95-9d16-6f98b6cffc64" providerId="ADAL" clId="{1CCA7FEA-DA21-4A23-B6F6-6B40984A340A}" dt="2022-01-24T12:26:59.477" v="2268"/>
        <pc:sldMkLst>
          <pc:docMk/>
          <pc:sldMk cId="1808057025" sldId="280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808057025" sldId="280"/>
            <ac:spMk id="3" creationId="{5D1EEC4A-A8FA-4C2C-8F5B-CDD148A257BB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1808057025" sldId="280"/>
            <ac:spMk id="14" creationId="{4038CB10-1F5C-4D54-9DF7-12586DE5B007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1808057025" sldId="280"/>
            <ac:spMk id="16" creationId="{36D30126-6314-4A93-B27E-5C66CF781924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1808057025" sldId="280"/>
            <ac:spMk id="17" creationId="{73ED6512-6858-4552-B699-9A97FE9A4EA2}"/>
          </ac:spMkLst>
        </pc:spChg>
      </pc:sldChg>
      <pc:sldChg chg="addSp delSp modSp add mod">
        <pc:chgData name="Salehi, Zabiullah" userId="4bedb957-85e3-4a95-9d16-6f98b6cffc64" providerId="ADAL" clId="{1CCA7FEA-DA21-4A23-B6F6-6B40984A340A}" dt="2022-01-24T12:26:59.477" v="2268"/>
        <pc:sldMkLst>
          <pc:docMk/>
          <pc:sldMk cId="2925245335" sldId="281"/>
        </pc:sldMkLst>
        <pc:spChg chg="mod">
          <ac:chgData name="Salehi, Zabiullah" userId="4bedb957-85e3-4a95-9d16-6f98b6cffc64" providerId="ADAL" clId="{1CCA7FEA-DA21-4A23-B6F6-6B40984A340A}" dt="2022-01-22T20:08:27.194" v="1036" actId="20577"/>
          <ac:spMkLst>
            <pc:docMk/>
            <pc:sldMk cId="2925245335" sldId="281"/>
            <ac:spMk id="3" creationId="{E445FB56-9B60-4AE8-A062-E6A6F1C0D107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925245335" sldId="281"/>
            <ac:spMk id="4" creationId="{6BA006D9-31BC-42CB-809D-4AAA28113AD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925245335" sldId="281"/>
            <ac:spMk id="6" creationId="{888FB2DA-5048-4E2C-94EB-49F0FFB8AB02}"/>
          </ac:spMkLst>
        </pc:spChg>
        <pc:spChg chg="mod">
          <ac:chgData name="Salehi, Zabiullah" userId="4bedb957-85e3-4a95-9d16-6f98b6cffc64" providerId="ADAL" clId="{1CCA7FEA-DA21-4A23-B6F6-6B40984A340A}" dt="2022-01-22T19:18:32.984" v="511" actId="20577"/>
          <ac:spMkLst>
            <pc:docMk/>
            <pc:sldMk cId="2925245335" sldId="281"/>
            <ac:spMk id="10" creationId="{824CFDDA-0244-486D-8BB0-8E6AE645E12F}"/>
          </ac:spMkLst>
        </pc:spChg>
        <pc:spChg chg="mod">
          <ac:chgData name="Salehi, Zabiullah" userId="4bedb957-85e3-4a95-9d16-6f98b6cffc64" providerId="ADAL" clId="{1CCA7FEA-DA21-4A23-B6F6-6B40984A340A}" dt="2022-01-22T19:25:09.769" v="867" actId="20577"/>
          <ac:spMkLst>
            <pc:docMk/>
            <pc:sldMk cId="2925245335" sldId="281"/>
            <ac:spMk id="17" creationId="{8C07EC6D-8138-4D1E-B120-1996294B2E56}"/>
          </ac:spMkLst>
        </pc:spChg>
        <pc:spChg chg="mod">
          <ac:chgData name="Salehi, Zabiullah" userId="4bedb957-85e3-4a95-9d16-6f98b6cffc64" providerId="ADAL" clId="{1CCA7FEA-DA21-4A23-B6F6-6B40984A340A}" dt="2022-01-22T20:08:29.024" v="1038"/>
          <ac:spMkLst>
            <pc:docMk/>
            <pc:sldMk cId="2925245335" sldId="281"/>
            <ac:spMk id="18" creationId="{6B45011C-7E17-430A-B390-9A0B69E2F30F}"/>
          </ac:spMkLst>
        </pc:spChg>
        <pc:spChg chg="add del">
          <ac:chgData name="Salehi, Zabiullah" userId="4bedb957-85e3-4a95-9d16-6f98b6cffc64" providerId="ADAL" clId="{1CCA7FEA-DA21-4A23-B6F6-6B40984A340A}" dt="2022-01-22T19:23:42.583" v="775" actId="478"/>
          <ac:spMkLst>
            <pc:docMk/>
            <pc:sldMk cId="2925245335" sldId="281"/>
            <ac:spMk id="24" creationId="{A5BAFC68-208E-49EC-9AE1-0D189484AB99}"/>
          </ac:spMkLst>
        </pc:spChg>
      </pc:sldChg>
      <pc:sldChg chg="modSp add del mod">
        <pc:chgData name="Salehi, Zabiullah" userId="4bedb957-85e3-4a95-9d16-6f98b6cffc64" providerId="ADAL" clId="{1CCA7FEA-DA21-4A23-B6F6-6B40984A340A}" dt="2022-01-22T22:41:39.450" v="1120" actId="47"/>
        <pc:sldMkLst>
          <pc:docMk/>
          <pc:sldMk cId="683181756" sldId="282"/>
        </pc:sldMkLst>
        <pc:spChg chg="mod">
          <ac:chgData name="Salehi, Zabiullah" userId="4bedb957-85e3-4a95-9d16-6f98b6cffc64" providerId="ADAL" clId="{1CCA7FEA-DA21-4A23-B6F6-6B40984A340A}" dt="2022-01-22T19:11:09.446" v="358" actId="20577"/>
          <ac:spMkLst>
            <pc:docMk/>
            <pc:sldMk cId="683181756" sldId="282"/>
            <ac:spMk id="2" creationId="{EBF527C9-C641-4169-A311-64ABEB81483F}"/>
          </ac:spMkLst>
        </pc:spChg>
      </pc:sldChg>
      <pc:sldChg chg="add del">
        <pc:chgData name="Salehi, Zabiullah" userId="4bedb957-85e3-4a95-9d16-6f98b6cffc64" providerId="ADAL" clId="{1CCA7FEA-DA21-4A23-B6F6-6B40984A340A}" dt="2022-01-22T22:41:38.056" v="1119" actId="47"/>
        <pc:sldMkLst>
          <pc:docMk/>
          <pc:sldMk cId="1116411802" sldId="283"/>
        </pc:sldMkLst>
      </pc:sldChg>
      <pc:sldChg chg="addSp delSp modSp add mod modNotesTx">
        <pc:chgData name="Salehi, Zabiullah" userId="4bedb957-85e3-4a95-9d16-6f98b6cffc64" providerId="ADAL" clId="{1CCA7FEA-DA21-4A23-B6F6-6B40984A340A}" dt="2022-01-25T07:20:59.735" v="3873" actId="20577"/>
        <pc:sldMkLst>
          <pc:docMk/>
          <pc:sldMk cId="1527713332" sldId="284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527713332" sldId="284"/>
            <ac:spMk id="3" creationId="{76E854EB-22C6-4C96-8DE0-B645FF78BBD4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527713332" sldId="284"/>
            <ac:spMk id="4" creationId="{967B75F1-BD08-4F4B-96C5-92AA7CBA4262}"/>
          </ac:spMkLst>
        </pc:spChg>
        <pc:spChg chg="mod">
          <ac:chgData name="Salehi, Zabiullah" userId="4bedb957-85e3-4a95-9d16-6f98b6cffc64" providerId="ADAL" clId="{1CCA7FEA-DA21-4A23-B6F6-6B40984A340A}" dt="2022-01-22T19:21:20.527" v="748" actId="20577"/>
          <ac:spMkLst>
            <pc:docMk/>
            <pc:sldMk cId="1527713332" sldId="284"/>
            <ac:spMk id="10" creationId="{824CFDDA-0244-486D-8BB0-8E6AE645E12F}"/>
          </ac:spMkLst>
        </pc:spChg>
        <pc:spChg chg="mod">
          <ac:chgData name="Salehi, Zabiullah" userId="4bedb957-85e3-4a95-9d16-6f98b6cffc64" providerId="ADAL" clId="{1CCA7FEA-DA21-4A23-B6F6-6B40984A340A}" dt="2022-01-22T19:27:18.778" v="902" actId="108"/>
          <ac:spMkLst>
            <pc:docMk/>
            <pc:sldMk cId="1527713332" sldId="284"/>
            <ac:spMk id="11" creationId="{1D0C15F7-DAF8-4486-B11A-2AF6B44B1CC1}"/>
          </ac:spMkLst>
        </pc:spChg>
        <pc:spChg chg="mod">
          <ac:chgData name="Salehi, Zabiullah" userId="4bedb957-85e3-4a95-9d16-6f98b6cffc64" providerId="ADAL" clId="{1CCA7FEA-DA21-4A23-B6F6-6B40984A340A}" dt="2022-01-22T19:27:04.507" v="901" actId="108"/>
          <ac:spMkLst>
            <pc:docMk/>
            <pc:sldMk cId="1527713332" sldId="284"/>
            <ac:spMk id="14" creationId="{E56CD4B4-3B7C-4DAB-AE2C-1BDC2C7C7D7C}"/>
          </ac:spMkLst>
        </pc:spChg>
        <pc:spChg chg="mod">
          <ac:chgData name="Salehi, Zabiullah" userId="4bedb957-85e3-4a95-9d16-6f98b6cffc64" providerId="ADAL" clId="{1CCA7FEA-DA21-4A23-B6F6-6B40984A340A}" dt="2022-01-22T19:25:23.526" v="895" actId="20577"/>
          <ac:spMkLst>
            <pc:docMk/>
            <pc:sldMk cId="1527713332" sldId="284"/>
            <ac:spMk id="17" creationId="{8C07EC6D-8138-4D1E-B120-1996294B2E56}"/>
          </ac:spMkLst>
        </pc:spChg>
        <pc:spChg chg="mod">
          <ac:chgData name="Salehi, Zabiullah" userId="4bedb957-85e3-4a95-9d16-6f98b6cffc64" providerId="ADAL" clId="{1CCA7FEA-DA21-4A23-B6F6-6B40984A340A}" dt="2022-01-22T20:09:16.818" v="1050" actId="1076"/>
          <ac:spMkLst>
            <pc:docMk/>
            <pc:sldMk cId="1527713332" sldId="284"/>
            <ac:spMk id="18" creationId="{6B45011C-7E17-430A-B390-9A0B69E2F30F}"/>
          </ac:spMkLst>
        </pc:spChg>
        <pc:spChg chg="mod">
          <ac:chgData name="Salehi, Zabiullah" userId="4bedb957-85e3-4a95-9d16-6f98b6cffc64" providerId="ADAL" clId="{1CCA7FEA-DA21-4A23-B6F6-6B40984A340A}" dt="2022-01-24T11:48:27.030" v="2225" actId="1076"/>
          <ac:spMkLst>
            <pc:docMk/>
            <pc:sldMk cId="1527713332" sldId="284"/>
            <ac:spMk id="19" creationId="{B12D8AD1-12D1-4496-B908-37694D3A2B8C}"/>
          </ac:spMkLst>
        </pc:spChg>
        <pc:spChg chg="add del mod">
          <ac:chgData name="Salehi, Zabiullah" userId="4bedb957-85e3-4a95-9d16-6f98b6cffc64" providerId="ADAL" clId="{1CCA7FEA-DA21-4A23-B6F6-6B40984A340A}" dt="2022-01-22T19:30:22.274" v="910" actId="478"/>
          <ac:spMkLst>
            <pc:docMk/>
            <pc:sldMk cId="1527713332" sldId="284"/>
            <ac:spMk id="20" creationId="{28CA9740-ADC2-4614-B006-C4D03F48C640}"/>
          </ac:spMkLst>
        </pc:spChg>
        <pc:spChg chg="add del mod">
          <ac:chgData name="Salehi, Zabiullah" userId="4bedb957-85e3-4a95-9d16-6f98b6cffc64" providerId="ADAL" clId="{1CCA7FEA-DA21-4A23-B6F6-6B40984A340A}" dt="2022-01-22T19:30:29.266" v="913" actId="1076"/>
          <ac:spMkLst>
            <pc:docMk/>
            <pc:sldMk cId="1527713332" sldId="284"/>
            <ac:spMk id="21" creationId="{9C1E1D5B-09F2-4C7E-94A1-40F07E33CD9F}"/>
          </ac:spMkLst>
        </pc:spChg>
        <pc:spChg chg="add del mod">
          <ac:chgData name="Salehi, Zabiullah" userId="4bedb957-85e3-4a95-9d16-6f98b6cffc64" providerId="ADAL" clId="{1CCA7FEA-DA21-4A23-B6F6-6B40984A340A}" dt="2022-01-22T19:30:35.650" v="915" actId="14100"/>
          <ac:spMkLst>
            <pc:docMk/>
            <pc:sldMk cId="1527713332" sldId="284"/>
            <ac:spMk id="22" creationId="{FF5CBD16-E3C4-4EB5-85F6-979A0C60438A}"/>
          </ac:spMkLst>
        </pc:spChg>
        <pc:spChg chg="del">
          <ac:chgData name="Salehi, Zabiullah" userId="4bedb957-85e3-4a95-9d16-6f98b6cffc64" providerId="ADAL" clId="{1CCA7FEA-DA21-4A23-B6F6-6B40984A340A}" dt="2022-01-22T19:22:45.046" v="753" actId="478"/>
          <ac:spMkLst>
            <pc:docMk/>
            <pc:sldMk cId="1527713332" sldId="284"/>
            <ac:spMk id="24" creationId="{A5BAFC68-208E-49EC-9AE1-0D189484AB99}"/>
          </ac:spMkLst>
        </pc:spChg>
        <pc:spChg chg="add mod">
          <ac:chgData name="Salehi, Zabiullah" userId="4bedb957-85e3-4a95-9d16-6f98b6cffc64" providerId="ADAL" clId="{1CCA7FEA-DA21-4A23-B6F6-6B40984A340A}" dt="2022-01-22T19:31:26.265" v="1002" actId="207"/>
          <ac:spMkLst>
            <pc:docMk/>
            <pc:sldMk cId="1527713332" sldId="284"/>
            <ac:spMk id="25" creationId="{8C9EBE16-F11B-481F-860C-CDF04FA31613}"/>
          </ac:spMkLst>
        </pc:spChg>
        <pc:spChg chg="add del">
          <ac:chgData name="Salehi, Zabiullah" userId="4bedb957-85e3-4a95-9d16-6f98b6cffc64" providerId="ADAL" clId="{1CCA7FEA-DA21-4A23-B6F6-6B40984A340A}" dt="2022-01-22T20:09:00.270" v="1042" actId="478"/>
          <ac:spMkLst>
            <pc:docMk/>
            <pc:sldMk cId="1527713332" sldId="284"/>
            <ac:spMk id="26" creationId="{7C39C853-DE2C-4C73-B434-E002D6C06F6D}"/>
          </ac:spMkLst>
        </pc:spChg>
        <pc:spChg chg="add mod">
          <ac:chgData name="Salehi, Zabiullah" userId="4bedb957-85e3-4a95-9d16-6f98b6cffc64" providerId="ADAL" clId="{1CCA7FEA-DA21-4A23-B6F6-6B40984A340A}" dt="2022-01-22T20:09:20.851" v="1051" actId="1076"/>
          <ac:spMkLst>
            <pc:docMk/>
            <pc:sldMk cId="1527713332" sldId="284"/>
            <ac:spMk id="27" creationId="{6D0906D5-E9D3-45A3-AB81-5D7DC8F12A8E}"/>
          </ac:spMkLst>
        </pc:spChg>
      </pc:sldChg>
      <pc:sldChg chg="addSp delSp modSp mod">
        <pc:chgData name="Salehi, Zabiullah" userId="4bedb957-85e3-4a95-9d16-6f98b6cffc64" providerId="ADAL" clId="{1CCA7FEA-DA21-4A23-B6F6-6B40984A340A}" dt="2022-01-24T12:26:59.477" v="2268"/>
        <pc:sldMkLst>
          <pc:docMk/>
          <pc:sldMk cId="1074807870" sldId="285"/>
        </pc:sldMkLst>
        <pc:spChg chg="mod">
          <ac:chgData name="Salehi, Zabiullah" userId="4bedb957-85e3-4a95-9d16-6f98b6cffc64" providerId="ADAL" clId="{1CCA7FEA-DA21-4A23-B6F6-6B40984A340A}" dt="2022-01-22T20:05:37.404" v="1024" actId="1076"/>
          <ac:spMkLst>
            <pc:docMk/>
            <pc:sldMk cId="1074807870" sldId="285"/>
            <ac:spMk id="2" creationId="{101ADD94-07C2-4CA1-A57E-893F0C764E21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074807870" sldId="285"/>
            <ac:spMk id="3" creationId="{0DB2027C-C014-4EFE-BCDC-952E05DA8B1E}"/>
          </ac:spMkLst>
        </pc:spChg>
        <pc:spChg chg="del">
          <ac:chgData name="Salehi, Zabiullah" userId="4bedb957-85e3-4a95-9d16-6f98b6cffc64" providerId="ADAL" clId="{1CCA7FEA-DA21-4A23-B6F6-6B40984A340A}" dt="2022-01-22T19:36:07.915" v="1006" actId="22"/>
          <ac:spMkLst>
            <pc:docMk/>
            <pc:sldMk cId="1074807870" sldId="285"/>
            <ac:spMk id="3" creationId="{944095C1-F280-47D4-BD57-7D6B725093C8}"/>
          </ac:spMkLst>
        </pc:spChg>
        <pc:spChg chg="mod">
          <ac:chgData name="Salehi, Zabiullah" userId="4bedb957-85e3-4a95-9d16-6f98b6cffc64" providerId="ADAL" clId="{1CCA7FEA-DA21-4A23-B6F6-6B40984A340A}" dt="2022-01-24T10:50:48.029" v="2217" actId="1076"/>
          <ac:spMkLst>
            <pc:docMk/>
            <pc:sldMk cId="1074807870" sldId="285"/>
            <ac:spMk id="4" creationId="{C3031937-26A5-4E4B-84CD-858BFB115160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074807870" sldId="285"/>
            <ac:spMk id="5" creationId="{F0FB75B2-702A-4D8E-8958-7204B379F105}"/>
          </ac:spMkLst>
        </pc:spChg>
        <pc:spChg chg="add del mod">
          <ac:chgData name="Salehi, Zabiullah" userId="4bedb957-85e3-4a95-9d16-6f98b6cffc64" providerId="ADAL" clId="{1CCA7FEA-DA21-4A23-B6F6-6B40984A340A}" dt="2022-01-22T19:36:56.947" v="1008" actId="22"/>
          <ac:spMkLst>
            <pc:docMk/>
            <pc:sldMk cId="1074807870" sldId="285"/>
            <ac:spMk id="7" creationId="{0234770D-2043-46ED-9017-4362D292B3E1}"/>
          </ac:spMkLst>
        </pc:spChg>
        <pc:spChg chg="add del mod">
          <ac:chgData name="Salehi, Zabiullah" userId="4bedb957-85e3-4a95-9d16-6f98b6cffc64" providerId="ADAL" clId="{1CCA7FEA-DA21-4A23-B6F6-6B40984A340A}" dt="2022-01-24T10:18:36.754" v="1917" actId="478"/>
          <ac:spMkLst>
            <pc:docMk/>
            <pc:sldMk cId="1074807870" sldId="285"/>
            <ac:spMk id="9" creationId="{16B3CF46-87C7-4123-AFC1-3C134BAE7BB3}"/>
          </ac:spMkLst>
        </pc:spChg>
        <pc:spChg chg="add del mod">
          <ac:chgData name="Salehi, Zabiullah" userId="4bedb957-85e3-4a95-9d16-6f98b6cffc64" providerId="ADAL" clId="{1CCA7FEA-DA21-4A23-B6F6-6B40984A340A}" dt="2022-01-24T10:18:46.689" v="1921" actId="478"/>
          <ac:spMkLst>
            <pc:docMk/>
            <pc:sldMk cId="1074807870" sldId="285"/>
            <ac:spMk id="11" creationId="{850EF458-BF57-4C29-BAA4-BE0A1D47C6EF}"/>
          </ac:spMkLst>
        </pc:spChg>
        <pc:spChg chg="add del mod">
          <ac:chgData name="Salehi, Zabiullah" userId="4bedb957-85e3-4a95-9d16-6f98b6cffc64" providerId="ADAL" clId="{1CCA7FEA-DA21-4A23-B6F6-6B40984A340A}" dt="2022-01-22T19:44:26.079" v="1010" actId="22"/>
          <ac:spMkLst>
            <pc:docMk/>
            <pc:sldMk cId="1074807870" sldId="285"/>
            <ac:spMk id="11" creationId="{F68FD9BA-EF76-47D2-8DDA-C3CB9A714D03}"/>
          </ac:spMkLst>
        </pc:spChg>
        <pc:spChg chg="add del mod">
          <ac:chgData name="Salehi, Zabiullah" userId="4bedb957-85e3-4a95-9d16-6f98b6cffc64" providerId="ADAL" clId="{1CCA7FEA-DA21-4A23-B6F6-6B40984A340A}" dt="2022-01-24T10:47:37.471" v="2067" actId="478"/>
          <ac:spMkLst>
            <pc:docMk/>
            <pc:sldMk cId="1074807870" sldId="285"/>
            <ac:spMk id="13" creationId="{36A934CC-7B63-498B-BDAD-CE80E4B860BD}"/>
          </ac:spMkLst>
        </pc:spChg>
        <pc:spChg chg="add del mod">
          <ac:chgData name="Salehi, Zabiullah" userId="4bedb957-85e3-4a95-9d16-6f98b6cffc64" providerId="ADAL" clId="{1CCA7FEA-DA21-4A23-B6F6-6B40984A340A}" dt="2022-01-22T19:50:15.936" v="1013" actId="22"/>
          <ac:spMkLst>
            <pc:docMk/>
            <pc:sldMk cId="1074807870" sldId="285"/>
            <ac:spMk id="15" creationId="{0372F955-1B52-414D-9371-2F70C1BEA0C1}"/>
          </ac:spMkLst>
        </pc:spChg>
        <pc:spChg chg="add del mod">
          <ac:chgData name="Salehi, Zabiullah" userId="4bedb957-85e3-4a95-9d16-6f98b6cffc64" providerId="ADAL" clId="{1CCA7FEA-DA21-4A23-B6F6-6B40984A340A}" dt="2022-01-22T20:05:05.066" v="1016" actId="22"/>
          <ac:spMkLst>
            <pc:docMk/>
            <pc:sldMk cId="1074807870" sldId="285"/>
            <ac:spMk id="19" creationId="{EE2697A1-0D03-413F-BC6D-91F2B5885488}"/>
          </ac:spMkLst>
        </pc:spChg>
        <pc:picChg chg="add del mod ord">
          <ac:chgData name="Salehi, Zabiullah" userId="4bedb957-85e3-4a95-9d16-6f98b6cffc64" providerId="ADAL" clId="{1CCA7FEA-DA21-4A23-B6F6-6B40984A340A}" dt="2022-01-22T19:36:54.202" v="1007" actId="478"/>
          <ac:picMkLst>
            <pc:docMk/>
            <pc:sldMk cId="1074807870" sldId="285"/>
            <ac:picMk id="5" creationId="{AC8F0546-3F62-4D25-9D83-948507D38EE1}"/>
          </ac:picMkLst>
        </pc:picChg>
        <pc:picChg chg="del">
          <ac:chgData name="Salehi, Zabiullah" userId="4bedb957-85e3-4a95-9d16-6f98b6cffc64" providerId="ADAL" clId="{1CCA7FEA-DA21-4A23-B6F6-6B40984A340A}" dt="2022-01-22T20:05:01.017" v="1014" actId="478"/>
          <ac:picMkLst>
            <pc:docMk/>
            <pc:sldMk cId="1074807870" sldId="285"/>
            <ac:picMk id="6" creationId="{58135B5C-A6F8-47DF-882F-D18493CA91B5}"/>
          </ac:picMkLst>
        </pc:picChg>
        <pc:picChg chg="add mod">
          <ac:chgData name="Salehi, Zabiullah" userId="4bedb957-85e3-4a95-9d16-6f98b6cffc64" providerId="ADAL" clId="{1CCA7FEA-DA21-4A23-B6F6-6B40984A340A}" dt="2022-01-24T10:19:01.141" v="1922" actId="1076"/>
          <ac:picMkLst>
            <pc:docMk/>
            <pc:sldMk cId="1074807870" sldId="285"/>
            <ac:picMk id="7" creationId="{A48E9C71-42FF-4E7D-9FBB-97C74B8BA40B}"/>
          </ac:picMkLst>
        </pc:picChg>
        <pc:picChg chg="add del mod ord">
          <ac:chgData name="Salehi, Zabiullah" userId="4bedb957-85e3-4a95-9d16-6f98b6cffc64" providerId="ADAL" clId="{1CCA7FEA-DA21-4A23-B6F6-6B40984A340A}" dt="2022-01-22T19:44:12.028" v="1009" actId="478"/>
          <ac:picMkLst>
            <pc:docMk/>
            <pc:sldMk cId="1074807870" sldId="285"/>
            <ac:picMk id="9" creationId="{EA4A09A5-EDC1-4534-9F64-1310A10E8BD8}"/>
          </ac:picMkLst>
        </pc:picChg>
        <pc:picChg chg="add del mod ord">
          <ac:chgData name="Salehi, Zabiullah" userId="4bedb957-85e3-4a95-9d16-6f98b6cffc64" providerId="ADAL" clId="{1CCA7FEA-DA21-4A23-B6F6-6B40984A340A}" dt="2022-01-22T19:48:31.258" v="1012" actId="478"/>
          <ac:picMkLst>
            <pc:docMk/>
            <pc:sldMk cId="1074807870" sldId="285"/>
            <ac:picMk id="13" creationId="{293BCA77-1628-4962-AA47-5584FCA781CE}"/>
          </ac:picMkLst>
        </pc:picChg>
        <pc:picChg chg="add del mod ord">
          <ac:chgData name="Salehi, Zabiullah" userId="4bedb957-85e3-4a95-9d16-6f98b6cffc64" providerId="ADAL" clId="{1CCA7FEA-DA21-4A23-B6F6-6B40984A340A}" dt="2022-01-22T20:05:02.546" v="1015" actId="478"/>
          <ac:picMkLst>
            <pc:docMk/>
            <pc:sldMk cId="1074807870" sldId="285"/>
            <ac:picMk id="17" creationId="{66BE030A-18B0-4F7D-9D3C-F0E86E73E5B4}"/>
          </ac:picMkLst>
        </pc:picChg>
        <pc:picChg chg="add del mod ord">
          <ac:chgData name="Salehi, Zabiullah" userId="4bedb957-85e3-4a95-9d16-6f98b6cffc64" providerId="ADAL" clId="{1CCA7FEA-DA21-4A23-B6F6-6B40984A340A}" dt="2022-01-24T10:19:03.039" v="1923" actId="478"/>
          <ac:picMkLst>
            <pc:docMk/>
            <pc:sldMk cId="1074807870" sldId="285"/>
            <ac:picMk id="21" creationId="{C3177F8B-685B-4F85-9B96-1293D69D3F57}"/>
          </ac:picMkLst>
        </pc:picChg>
        <pc:picChg chg="add mod">
          <ac:chgData name="Salehi, Zabiullah" userId="4bedb957-85e3-4a95-9d16-6f98b6cffc64" providerId="ADAL" clId="{1CCA7FEA-DA21-4A23-B6F6-6B40984A340A}" dt="2022-01-22T20:05:47.933" v="1027" actId="1076"/>
          <ac:picMkLst>
            <pc:docMk/>
            <pc:sldMk cId="1074807870" sldId="285"/>
            <ac:picMk id="23" creationId="{D1C359D7-7F79-4CAC-982B-E831C9AF1789}"/>
          </ac:picMkLst>
        </pc:picChg>
      </pc:sldChg>
      <pc:sldChg chg="add del">
        <pc:chgData name="Salehi, Zabiullah" userId="4bedb957-85e3-4a95-9d16-6f98b6cffc64" providerId="ADAL" clId="{1CCA7FEA-DA21-4A23-B6F6-6B40984A340A}" dt="2022-01-22T19:30:10.580" v="907" actId="47"/>
        <pc:sldMkLst>
          <pc:docMk/>
          <pc:sldMk cId="2003011421" sldId="285"/>
        </pc:sldMkLst>
      </pc:sldChg>
      <pc:sldChg chg="addSp delSp modSp mod">
        <pc:chgData name="Salehi, Zabiullah" userId="4bedb957-85e3-4a95-9d16-6f98b6cffc64" providerId="ADAL" clId="{1CCA7FEA-DA21-4A23-B6F6-6B40984A340A}" dt="2022-01-24T20:28:55.660" v="2475" actId="1076"/>
        <pc:sldMkLst>
          <pc:docMk/>
          <pc:sldMk cId="1357679236" sldId="287"/>
        </pc:sldMkLst>
        <pc:spChg chg="mod">
          <ac:chgData name="Salehi, Zabiullah" userId="4bedb957-85e3-4a95-9d16-6f98b6cffc64" providerId="ADAL" clId="{1CCA7FEA-DA21-4A23-B6F6-6B40984A340A}" dt="2022-01-23T08:54:07.912" v="1332" actId="1076"/>
          <ac:spMkLst>
            <pc:docMk/>
            <pc:sldMk cId="1357679236" sldId="287"/>
            <ac:spMk id="2" creationId="{099C0741-CDF9-4E7E-AECF-F85B2EC8D203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357679236" sldId="287"/>
            <ac:spMk id="5" creationId="{E6AB35D1-2D56-4CDF-976B-416B086478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1357679236" sldId="287"/>
            <ac:spMk id="6" creationId="{3B7B9722-59B1-4386-AD95-4A45FB004E74}"/>
          </ac:spMkLst>
        </pc:spChg>
        <pc:spChg chg="add del mod">
          <ac:chgData name="Salehi, Zabiullah" userId="4bedb957-85e3-4a95-9d16-6f98b6cffc64" providerId="ADAL" clId="{1CCA7FEA-DA21-4A23-B6F6-6B40984A340A}" dt="2022-01-24T20:28:40.700" v="2470" actId="478"/>
          <ac:spMkLst>
            <pc:docMk/>
            <pc:sldMk cId="1357679236" sldId="287"/>
            <ac:spMk id="8" creationId="{34950897-5B41-4426-BC15-8066E78F45F0}"/>
          </ac:spMkLst>
        </pc:spChg>
        <pc:spChg chg="add del mod">
          <ac:chgData name="Salehi, Zabiullah" userId="4bedb957-85e3-4a95-9d16-6f98b6cffc64" providerId="ADAL" clId="{1CCA7FEA-DA21-4A23-B6F6-6B40984A340A}" dt="2022-01-22T21:03:42.113" v="1053" actId="22"/>
          <ac:spMkLst>
            <pc:docMk/>
            <pc:sldMk cId="1357679236" sldId="287"/>
            <ac:spMk id="8" creationId="{7BFBDD2A-8585-4E96-A91F-45F2F0BB5933}"/>
          </ac:spMkLst>
        </pc:spChg>
        <pc:spChg chg="add del mod">
          <ac:chgData name="Salehi, Zabiullah" userId="4bedb957-85e3-4a95-9d16-6f98b6cffc64" providerId="ADAL" clId="{1CCA7FEA-DA21-4A23-B6F6-6B40984A340A}" dt="2022-01-23T08:46:08.134" v="1188"/>
          <ac:spMkLst>
            <pc:docMk/>
            <pc:sldMk cId="1357679236" sldId="287"/>
            <ac:spMk id="11" creationId="{54BF472C-B65E-47B5-98CC-1C8525036A8A}"/>
          </ac:spMkLst>
        </pc:spChg>
        <pc:spChg chg="add mod">
          <ac:chgData name="Salehi, Zabiullah" userId="4bedb957-85e3-4a95-9d16-6f98b6cffc64" providerId="ADAL" clId="{1CCA7FEA-DA21-4A23-B6F6-6B40984A340A}" dt="2022-01-24T10:51:22.634" v="2223" actId="1076"/>
          <ac:spMkLst>
            <pc:docMk/>
            <pc:sldMk cId="1357679236" sldId="287"/>
            <ac:spMk id="12" creationId="{DBBBFFBB-F122-4F42-8036-5187E928D21D}"/>
          </ac:spMkLst>
        </pc:spChg>
        <pc:picChg chg="add mod">
          <ac:chgData name="Salehi, Zabiullah" userId="4bedb957-85e3-4a95-9d16-6f98b6cffc64" providerId="ADAL" clId="{1CCA7FEA-DA21-4A23-B6F6-6B40984A340A}" dt="2022-01-24T20:28:55.660" v="2475" actId="1076"/>
          <ac:picMkLst>
            <pc:docMk/>
            <pc:sldMk cId="1357679236" sldId="287"/>
            <ac:picMk id="4" creationId="{20D20796-5F2E-442F-A8A9-D602E7AB6B4E}"/>
          </ac:picMkLst>
        </pc:picChg>
        <pc:picChg chg="del">
          <ac:chgData name="Salehi, Zabiullah" userId="4bedb957-85e3-4a95-9d16-6f98b6cffc64" providerId="ADAL" clId="{1CCA7FEA-DA21-4A23-B6F6-6B40984A340A}" dt="2022-01-22T21:03:40.367" v="1052" actId="478"/>
          <ac:picMkLst>
            <pc:docMk/>
            <pc:sldMk cId="1357679236" sldId="287"/>
            <ac:picMk id="4" creationId="{B9847861-D5A6-47DF-8522-D5D475E64F94}"/>
          </ac:picMkLst>
        </pc:picChg>
        <pc:picChg chg="add del mod ord">
          <ac:chgData name="Salehi, Zabiullah" userId="4bedb957-85e3-4a95-9d16-6f98b6cffc64" providerId="ADAL" clId="{1CCA7FEA-DA21-4A23-B6F6-6B40984A340A}" dt="2022-01-24T20:28:18.459" v="2466" actId="478"/>
          <ac:picMkLst>
            <pc:docMk/>
            <pc:sldMk cId="1357679236" sldId="287"/>
            <ac:picMk id="10" creationId="{FC06CF91-240B-4DC6-BEDA-AFE299AFA998}"/>
          </ac:picMkLst>
        </pc:picChg>
      </pc:sldChg>
      <pc:sldChg chg="del">
        <pc:chgData name="Salehi, Zabiullah" userId="4bedb957-85e3-4a95-9d16-6f98b6cffc64" providerId="ADAL" clId="{1CCA7FEA-DA21-4A23-B6F6-6B40984A340A}" dt="2022-01-22T22:24:43.255" v="1054" actId="47"/>
        <pc:sldMkLst>
          <pc:docMk/>
          <pc:sldMk cId="1765295551" sldId="288"/>
        </pc:sldMkLst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4125509136" sldId="290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125509136" sldId="290"/>
            <ac:spMk id="2" creationId="{486D6E33-3DA4-4C85-A532-88C1B9CEBD4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125509136" sldId="290"/>
            <ac:spMk id="3" creationId="{1A4DF6C9-2514-46AA-A318-7FC6E712EB6B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125509136" sldId="290"/>
            <ac:spMk id="5" creationId="{14D9F402-DFCF-4836-A9B9-64F5AEC532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125509136" sldId="290"/>
            <ac:spMk id="7" creationId="{559C1D87-1413-4D8B-9D83-5CDB51823D22}"/>
          </ac:spMkLst>
        </pc:spChg>
      </pc:sldChg>
      <pc:sldChg chg="addSp delSp modSp add mod modNotesTx">
        <pc:chgData name="Salehi, Zabiullah" userId="4bedb957-85e3-4a95-9d16-6f98b6cffc64" providerId="ADAL" clId="{1CCA7FEA-DA21-4A23-B6F6-6B40984A340A}" dt="2022-01-25T07:21:23.727" v="3875" actId="20577"/>
        <pc:sldMkLst>
          <pc:docMk/>
          <pc:sldMk cId="2490617889" sldId="291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90617889" sldId="291"/>
            <ac:spMk id="2" creationId="{099C0741-CDF9-4E7E-AECF-F85B2EC8D203}"/>
          </ac:spMkLst>
        </pc:spChg>
        <pc:spChg chg="add del mod">
          <ac:chgData name="Salehi, Zabiullah" userId="4bedb957-85e3-4a95-9d16-6f98b6cffc64" providerId="ADAL" clId="{1CCA7FEA-DA21-4A23-B6F6-6B40984A340A}" dt="2022-01-22T22:47:29.721" v="1121" actId="22"/>
          <ac:spMkLst>
            <pc:docMk/>
            <pc:sldMk cId="2490617889" sldId="291"/>
            <ac:spMk id="4" creationId="{41768274-B700-498C-A456-7A2B0E9B936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90617889" sldId="291"/>
            <ac:spMk id="5" creationId="{E6AB35D1-2D56-4CDF-976B-416B086478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90617889" sldId="291"/>
            <ac:spMk id="6" creationId="{3B7B9722-59B1-4386-AD95-4A45FB004E74}"/>
          </ac:spMkLst>
        </pc:spChg>
        <pc:spChg chg="add del mod">
          <ac:chgData name="Salehi, Zabiullah" userId="4bedb957-85e3-4a95-9d16-6f98b6cffc64" providerId="ADAL" clId="{1CCA7FEA-DA21-4A23-B6F6-6B40984A340A}" dt="2022-01-23T15:01:21.197" v="1647"/>
          <ac:spMkLst>
            <pc:docMk/>
            <pc:sldMk cId="2490617889" sldId="291"/>
            <ac:spMk id="9" creationId="{61B7E989-570B-49F7-AC62-E0159F7602A4}"/>
          </ac:spMkLst>
        </pc:spChg>
        <pc:spChg chg="add mod">
          <ac:chgData name="Salehi, Zabiullah" userId="4bedb957-85e3-4a95-9d16-6f98b6cffc64" providerId="ADAL" clId="{1CCA7FEA-DA21-4A23-B6F6-6B40984A340A}" dt="2022-01-23T15:03:37.790" v="1908" actId="1076"/>
          <ac:spMkLst>
            <pc:docMk/>
            <pc:sldMk cId="2490617889" sldId="291"/>
            <ac:spMk id="11" creationId="{F2B10375-2EEF-47FF-913F-BBF1BEEE60AC}"/>
          </ac:spMkLst>
        </pc:spChg>
        <pc:picChg chg="add mod ord">
          <ac:chgData name="Salehi, Zabiullah" userId="4bedb957-85e3-4a95-9d16-6f98b6cffc64" providerId="ADAL" clId="{1CCA7FEA-DA21-4A23-B6F6-6B40984A340A}" dt="2022-01-23T14:18:48.951" v="1527" actId="1076"/>
          <ac:picMkLst>
            <pc:docMk/>
            <pc:sldMk cId="2490617889" sldId="291"/>
            <ac:picMk id="8" creationId="{6A3E98CD-2A8B-45A7-BFA2-5B7F81B71D0E}"/>
          </ac:picMkLst>
        </pc:picChg>
        <pc:picChg chg="del">
          <ac:chgData name="Salehi, Zabiullah" userId="4bedb957-85e3-4a95-9d16-6f98b6cffc64" providerId="ADAL" clId="{1CCA7FEA-DA21-4A23-B6F6-6B40984A340A}" dt="2022-01-22T22:30:21.548" v="1060" actId="478"/>
          <ac:picMkLst>
            <pc:docMk/>
            <pc:sldMk cId="2490617889" sldId="291"/>
            <ac:picMk id="10" creationId="{FC06CF91-240B-4DC6-BEDA-AFE299AFA998}"/>
          </ac:picMkLst>
        </pc:picChg>
      </pc:sldChg>
      <pc:sldChg chg="addSp delSp modSp add mod ord modNotesTx">
        <pc:chgData name="Salehi, Zabiullah" userId="4bedb957-85e3-4a95-9d16-6f98b6cffc64" providerId="ADAL" clId="{1CCA7FEA-DA21-4A23-B6F6-6B40984A340A}" dt="2022-01-25T07:21:51.903" v="3913" actId="20577"/>
        <pc:sldMkLst>
          <pc:docMk/>
          <pc:sldMk cId="2438393093" sldId="292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38393093" sldId="292"/>
            <ac:spMk id="2" creationId="{099C0741-CDF9-4E7E-AECF-F85B2EC8D203}"/>
          </ac:spMkLst>
        </pc:spChg>
        <pc:spChg chg="del">
          <ac:chgData name="Salehi, Zabiullah" userId="4bedb957-85e3-4a95-9d16-6f98b6cffc64" providerId="ADAL" clId="{1CCA7FEA-DA21-4A23-B6F6-6B40984A340A}" dt="2022-01-23T08:53:17.686" v="1327" actId="22"/>
          <ac:spMkLst>
            <pc:docMk/>
            <pc:sldMk cId="2438393093" sldId="292"/>
            <ac:spMk id="4" creationId="{41768274-B700-498C-A456-7A2B0E9B9369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38393093" sldId="292"/>
            <ac:spMk id="5" creationId="{E6AB35D1-2D56-4CDF-976B-416B086478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438393093" sldId="292"/>
            <ac:spMk id="6" creationId="{3B7B9722-59B1-4386-AD95-4A45FB004E74}"/>
          </ac:spMkLst>
        </pc:spChg>
        <pc:spChg chg="add del mod">
          <ac:chgData name="Salehi, Zabiullah" userId="4bedb957-85e3-4a95-9d16-6f98b6cffc64" providerId="ADAL" clId="{1CCA7FEA-DA21-4A23-B6F6-6B40984A340A}" dt="2022-01-23T08:53:33.687" v="1330" actId="22"/>
          <ac:spMkLst>
            <pc:docMk/>
            <pc:sldMk cId="2438393093" sldId="292"/>
            <ac:spMk id="9" creationId="{3AF52EA6-89D0-4922-B596-E7BA2DA21778}"/>
          </ac:spMkLst>
        </pc:spChg>
        <pc:spChg chg="add del mod">
          <ac:chgData name="Salehi, Zabiullah" userId="4bedb957-85e3-4a95-9d16-6f98b6cffc64" providerId="ADAL" clId="{1CCA7FEA-DA21-4A23-B6F6-6B40984A340A}" dt="2022-01-24T20:33:54.229" v="2479" actId="478"/>
          <ac:spMkLst>
            <pc:docMk/>
            <pc:sldMk cId="2438393093" sldId="292"/>
            <ac:spMk id="10" creationId="{0E0D0AC4-DF37-48C9-B039-129FA4143B5B}"/>
          </ac:spMkLst>
        </pc:spChg>
        <pc:spChg chg="add del mod">
          <ac:chgData name="Salehi, Zabiullah" userId="4bedb957-85e3-4a95-9d16-6f98b6cffc64" providerId="ADAL" clId="{1CCA7FEA-DA21-4A23-B6F6-6B40984A340A}" dt="2022-01-23T09:01:15.995" v="1339" actId="22"/>
          <ac:spMkLst>
            <pc:docMk/>
            <pc:sldMk cId="2438393093" sldId="292"/>
            <ac:spMk id="13" creationId="{8B18082E-8F29-40A2-95A5-8E2EEFB7764D}"/>
          </ac:spMkLst>
        </pc:spChg>
        <pc:picChg chg="add del mod ord">
          <ac:chgData name="Salehi, Zabiullah" userId="4bedb957-85e3-4a95-9d16-6f98b6cffc64" providerId="ADAL" clId="{1CCA7FEA-DA21-4A23-B6F6-6B40984A340A}" dt="2022-01-23T08:53:21.008" v="1329" actId="478"/>
          <ac:picMkLst>
            <pc:docMk/>
            <pc:sldMk cId="2438393093" sldId="292"/>
            <ac:picMk id="7" creationId="{2DF8CDB1-EC68-465D-82E7-346C9E2B6399}"/>
          </ac:picMkLst>
        </pc:picChg>
        <pc:picChg chg="add mod">
          <ac:chgData name="Salehi, Zabiullah" userId="4bedb957-85e3-4a95-9d16-6f98b6cffc64" providerId="ADAL" clId="{1CCA7FEA-DA21-4A23-B6F6-6B40984A340A}" dt="2022-01-24T20:34:07.451" v="2485" actId="1076"/>
          <ac:picMkLst>
            <pc:docMk/>
            <pc:sldMk cId="2438393093" sldId="292"/>
            <ac:picMk id="7" creationId="{DE1E0C9E-2B53-43C8-920D-9D53ADFE24BD}"/>
          </ac:picMkLst>
        </pc:picChg>
        <pc:picChg chg="add del mod ord">
          <ac:chgData name="Salehi, Zabiullah" userId="4bedb957-85e3-4a95-9d16-6f98b6cffc64" providerId="ADAL" clId="{1CCA7FEA-DA21-4A23-B6F6-6B40984A340A}" dt="2022-01-23T09:01:13.808" v="1338" actId="478"/>
          <ac:picMkLst>
            <pc:docMk/>
            <pc:sldMk cId="2438393093" sldId="292"/>
            <ac:picMk id="11" creationId="{0EC6092F-6E9F-4618-9D40-FE49F5DFC067}"/>
          </ac:picMkLst>
        </pc:picChg>
        <pc:picChg chg="add del mod ord">
          <ac:chgData name="Salehi, Zabiullah" userId="4bedb957-85e3-4a95-9d16-6f98b6cffc64" providerId="ADAL" clId="{1CCA7FEA-DA21-4A23-B6F6-6B40984A340A}" dt="2022-01-24T20:33:49.287" v="2478" actId="478"/>
          <ac:picMkLst>
            <pc:docMk/>
            <pc:sldMk cId="2438393093" sldId="292"/>
            <ac:picMk id="15" creationId="{7F61DE43-0CA6-4264-98CA-F18678D38740}"/>
          </ac:picMkLst>
        </pc:picChg>
        <pc:cxnChg chg="mod ord">
          <ac:chgData name="Salehi, Zabiullah" userId="4bedb957-85e3-4a95-9d16-6f98b6cffc64" providerId="ADAL" clId="{1CCA7FEA-DA21-4A23-B6F6-6B40984A340A}" dt="2022-01-24T20:34:35.917" v="2488" actId="1076"/>
          <ac:cxnSpMkLst>
            <pc:docMk/>
            <pc:sldMk cId="2438393093" sldId="292"/>
            <ac:cxnSpMk id="4" creationId="{07759D15-D8DD-4566-9438-342F3A085843}"/>
          </ac:cxnSpMkLst>
        </pc:cxnChg>
      </pc:sldChg>
      <pc:sldChg chg="modSp mod modNotesTx">
        <pc:chgData name="Salehi, Zabiullah" userId="4bedb957-85e3-4a95-9d16-6f98b6cffc64" providerId="ADAL" clId="{1CCA7FEA-DA21-4A23-B6F6-6B40984A340A}" dt="2022-01-24T12:26:59.477" v="2268"/>
        <pc:sldMkLst>
          <pc:docMk/>
          <pc:sldMk cId="4043182112" sldId="293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043182112" sldId="293"/>
            <ac:spMk id="2" creationId="{0A47AD6E-3608-4BE9-86E2-B0E4ECE24923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043182112" sldId="293"/>
            <ac:spMk id="3" creationId="{ED262E52-AC10-4890-8A45-AF58A275E167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043182112" sldId="293"/>
            <ac:spMk id="4" creationId="{19C02315-A27C-4C9C-9ECB-86449DC4BF98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043182112" sldId="293"/>
            <ac:spMk id="5" creationId="{7396E21B-CE2C-495A-B0E2-DE87386FCDF0}"/>
          </ac:spMkLst>
        </pc:spChg>
      </pc:sldChg>
      <pc:sldChg chg="addSp delSp modSp add mod modNotesTx">
        <pc:chgData name="Salehi, Zabiullah" userId="4bedb957-85e3-4a95-9d16-6f98b6cffc64" providerId="ADAL" clId="{1CCA7FEA-DA21-4A23-B6F6-6B40984A340A}" dt="2022-01-25T07:45:46.301" v="3914" actId="20577"/>
        <pc:sldMkLst>
          <pc:docMk/>
          <pc:sldMk cId="3949361373" sldId="294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949361373" sldId="294"/>
            <ac:spMk id="2" creationId="{099C0741-CDF9-4E7E-AECF-F85B2EC8D203}"/>
          </ac:spMkLst>
        </pc:spChg>
        <pc:spChg chg="add del mod">
          <ac:chgData name="Salehi, Zabiullah" userId="4bedb957-85e3-4a95-9d16-6f98b6cffc64" providerId="ADAL" clId="{1CCA7FEA-DA21-4A23-B6F6-6B40984A340A}" dt="2022-01-23T09:06:47.335" v="1366" actId="22"/>
          <ac:spMkLst>
            <pc:docMk/>
            <pc:sldMk cId="3949361373" sldId="294"/>
            <ac:spMk id="4" creationId="{E200A017-6441-4F74-B740-CD302B11871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949361373" sldId="294"/>
            <ac:spMk id="5" creationId="{E6AB35D1-2D56-4CDF-976B-416B08647805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949361373" sldId="294"/>
            <ac:spMk id="6" creationId="{3B7B9722-59B1-4386-AD95-4A45FB004E74}"/>
          </ac:spMkLst>
        </pc:spChg>
        <pc:spChg chg="add del mod">
          <ac:chgData name="Salehi, Zabiullah" userId="4bedb957-85e3-4a95-9d16-6f98b6cffc64" providerId="ADAL" clId="{1CCA7FEA-DA21-4A23-B6F6-6B40984A340A}" dt="2022-01-23T15:06:47.246" v="1912" actId="478"/>
          <ac:spMkLst>
            <pc:docMk/>
            <pc:sldMk cId="3949361373" sldId="294"/>
            <ac:spMk id="12" creationId="{5E6E01ED-FCBB-4A4A-AB25-0EBF0D4EB371}"/>
          </ac:spMkLst>
        </pc:spChg>
        <pc:picChg chg="add mod">
          <ac:chgData name="Salehi, Zabiullah" userId="4bedb957-85e3-4a95-9d16-6f98b6cffc64" providerId="ADAL" clId="{1CCA7FEA-DA21-4A23-B6F6-6B40984A340A}" dt="2022-01-24T20:36:37.140" v="2493" actId="1076"/>
          <ac:picMkLst>
            <pc:docMk/>
            <pc:sldMk cId="3949361373" sldId="294"/>
            <ac:picMk id="4" creationId="{F9214132-D7DD-4559-B9C7-54BE47728A8F}"/>
          </ac:picMkLst>
        </pc:picChg>
        <pc:picChg chg="add del mod ord">
          <ac:chgData name="Salehi, Zabiullah" userId="4bedb957-85e3-4a95-9d16-6f98b6cffc64" providerId="ADAL" clId="{1CCA7FEA-DA21-4A23-B6F6-6B40984A340A}" dt="2022-01-23T15:06:41.471" v="1911" actId="478"/>
          <ac:picMkLst>
            <pc:docMk/>
            <pc:sldMk cId="3949361373" sldId="294"/>
            <ac:picMk id="8" creationId="{275685EB-D508-448D-8386-F377C7CFC8EE}"/>
          </ac:picMkLst>
        </pc:picChg>
        <pc:picChg chg="add del mod">
          <ac:chgData name="Salehi, Zabiullah" userId="4bedb957-85e3-4a95-9d16-6f98b6cffc64" providerId="ADAL" clId="{1CCA7FEA-DA21-4A23-B6F6-6B40984A340A}" dt="2022-01-24T20:36:27.680" v="2491" actId="478"/>
          <ac:picMkLst>
            <pc:docMk/>
            <pc:sldMk cId="3949361373" sldId="294"/>
            <ac:picMk id="10" creationId="{40E8D7FB-CE3D-410A-90D4-996FB355B488}"/>
          </ac:picMkLst>
        </pc:picChg>
        <pc:picChg chg="del">
          <ac:chgData name="Salehi, Zabiullah" userId="4bedb957-85e3-4a95-9d16-6f98b6cffc64" providerId="ADAL" clId="{1CCA7FEA-DA21-4A23-B6F6-6B40984A340A}" dt="2022-01-23T09:06:17.304" v="1363" actId="478"/>
          <ac:picMkLst>
            <pc:docMk/>
            <pc:sldMk cId="3949361373" sldId="294"/>
            <ac:picMk id="15" creationId="{7F61DE43-0CA6-4264-98CA-F18678D38740}"/>
          </ac:picMkLst>
        </pc:picChg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3083511320" sldId="295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083511320" sldId="295"/>
            <ac:spMk id="2" creationId="{E39C1380-BEDF-436D-9729-99D4CDDAB431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083511320" sldId="295"/>
            <ac:spMk id="4" creationId="{B9730C53-3F72-4C54-9D40-6EBF5DF63627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083511320" sldId="295"/>
            <ac:spMk id="5" creationId="{7FAFB151-596D-467B-B664-98EEB62041F8}"/>
          </ac:spMkLst>
        </pc:spChg>
      </pc:sldChg>
      <pc:sldChg chg="add del">
        <pc:chgData name="Salehi, Zabiullah" userId="4bedb957-85e3-4a95-9d16-6f98b6cffc64" providerId="ADAL" clId="{1CCA7FEA-DA21-4A23-B6F6-6B40984A340A}" dt="2022-01-23T09:06:29.793" v="1365"/>
        <pc:sldMkLst>
          <pc:docMk/>
          <pc:sldMk cId="3998387674" sldId="295"/>
        </pc:sldMkLst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4232235317" sldId="296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232235317" sldId="296"/>
            <ac:spMk id="4" creationId="{23BB34A7-0ADD-4EBB-BA16-7A0D7709F8E8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232235317" sldId="296"/>
            <ac:spMk id="5" creationId="{678B0D0F-8A07-481A-90F2-871C79CF50B6}"/>
          </ac:spMkLst>
        </pc:spChg>
      </pc:sldChg>
      <pc:sldChg chg="modSp mod">
        <pc:chgData name="Salehi, Zabiullah" userId="4bedb957-85e3-4a95-9d16-6f98b6cffc64" providerId="ADAL" clId="{1CCA7FEA-DA21-4A23-B6F6-6B40984A340A}" dt="2022-01-24T12:26:59.477" v="2268"/>
        <pc:sldMkLst>
          <pc:docMk/>
          <pc:sldMk cId="3636247736" sldId="297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636247736" sldId="297"/>
            <ac:spMk id="3" creationId="{A86D5D64-1489-469F-9F09-9084E1612002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636247736" sldId="297"/>
            <ac:spMk id="4" creationId="{23BB34A7-0ADD-4EBB-BA16-7A0D7709F8E8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3636247736" sldId="297"/>
            <ac:spMk id="5" creationId="{678B0D0F-8A07-481A-90F2-871C79CF50B6}"/>
          </ac:spMkLst>
        </pc:spChg>
      </pc:sldChg>
      <pc:sldChg chg="addSp delSp modSp add mod ord setBg modNotesTx">
        <pc:chgData name="Salehi, Zabiullah" userId="4bedb957-85e3-4a95-9d16-6f98b6cffc64" providerId="ADAL" clId="{1CCA7FEA-DA21-4A23-B6F6-6B40984A340A}" dt="2022-01-25T07:04:01.952" v="3818" actId="20577"/>
        <pc:sldMkLst>
          <pc:docMk/>
          <pc:sldMk cId="3210021021" sldId="298"/>
        </pc:sldMkLst>
        <pc:spChg chg="mod">
          <ac:chgData name="Salehi, Zabiullah" userId="4bedb957-85e3-4a95-9d16-6f98b6cffc64" providerId="ADAL" clId="{1CCA7FEA-DA21-4A23-B6F6-6B40984A340A}" dt="2022-01-24T20:24:03.366" v="2464" actId="20577"/>
          <ac:spMkLst>
            <pc:docMk/>
            <pc:sldMk cId="3210021021" sldId="298"/>
            <ac:spMk id="4" creationId="{0A371B73-B6F4-4AF5-809B-78B4C5886DCA}"/>
          </ac:spMkLst>
        </pc:spChg>
        <pc:picChg chg="add mod">
          <ac:chgData name="Salehi, Zabiullah" userId="4bedb957-85e3-4a95-9d16-6f98b6cffc64" providerId="ADAL" clId="{1CCA7FEA-DA21-4A23-B6F6-6B40984A340A}" dt="2022-01-23T14:50:42.929" v="1639" actId="1076"/>
          <ac:picMkLst>
            <pc:docMk/>
            <pc:sldMk cId="3210021021" sldId="298"/>
            <ac:picMk id="5" creationId="{73F7AF2C-4723-4F72-A39B-D0C2CDA69E9A}"/>
          </ac:picMkLst>
        </pc:picChg>
        <pc:picChg chg="add mod">
          <ac:chgData name="Salehi, Zabiullah" userId="4bedb957-85e3-4a95-9d16-6f98b6cffc64" providerId="ADAL" clId="{1CCA7FEA-DA21-4A23-B6F6-6B40984A340A}" dt="2022-01-23T14:50:49.018" v="1642" actId="1076"/>
          <ac:picMkLst>
            <pc:docMk/>
            <pc:sldMk cId="3210021021" sldId="298"/>
            <ac:picMk id="9" creationId="{62122E80-1559-4CC6-9C98-5DA6638F05BD}"/>
          </ac:picMkLst>
        </pc:picChg>
        <pc:picChg chg="add mod">
          <ac:chgData name="Salehi, Zabiullah" userId="4bedb957-85e3-4a95-9d16-6f98b6cffc64" providerId="ADAL" clId="{1CCA7FEA-DA21-4A23-B6F6-6B40984A340A}" dt="2022-01-23T14:50:51.858" v="1643" actId="1076"/>
          <ac:picMkLst>
            <pc:docMk/>
            <pc:sldMk cId="3210021021" sldId="298"/>
            <ac:picMk id="10" creationId="{1EFB455A-65C2-4D15-89EC-F505B6F7EB4F}"/>
          </ac:picMkLst>
        </pc:picChg>
        <pc:picChg chg="del">
          <ac:chgData name="Salehi, Zabiullah" userId="4bedb957-85e3-4a95-9d16-6f98b6cffc64" providerId="ADAL" clId="{1CCA7FEA-DA21-4A23-B6F6-6B40984A340A}" dt="2022-01-23T14:36:30.338" v="1595" actId="478"/>
          <ac:picMkLst>
            <pc:docMk/>
            <pc:sldMk cId="3210021021" sldId="298"/>
            <ac:picMk id="2050" creationId="{491D3904-40E5-49AC-BB21-7FAEB2B252FF}"/>
          </ac:picMkLst>
        </pc:picChg>
        <pc:picChg chg="add del mod">
          <ac:chgData name="Salehi, Zabiullah" userId="4bedb957-85e3-4a95-9d16-6f98b6cffc64" providerId="ADAL" clId="{1CCA7FEA-DA21-4A23-B6F6-6B40984A340A}" dt="2022-01-23T14:44:55.681" v="1624" actId="478"/>
          <ac:picMkLst>
            <pc:docMk/>
            <pc:sldMk cId="3210021021" sldId="298"/>
            <ac:picMk id="3074" creationId="{8ED8082B-64D7-4022-A9C6-B8F5101F4DF8}"/>
          </ac:picMkLst>
        </pc:picChg>
        <pc:picChg chg="add del mod">
          <ac:chgData name="Salehi, Zabiullah" userId="4bedb957-85e3-4a95-9d16-6f98b6cffc64" providerId="ADAL" clId="{1CCA7FEA-DA21-4A23-B6F6-6B40984A340A}" dt="2022-01-23T14:50:31.011" v="1635" actId="21"/>
          <ac:picMkLst>
            <pc:docMk/>
            <pc:sldMk cId="3210021021" sldId="298"/>
            <ac:picMk id="3076" creationId="{273296EA-8BF9-40A1-9431-711BBA4E28E4}"/>
          </ac:picMkLst>
        </pc:picChg>
        <pc:picChg chg="add del mod">
          <ac:chgData name="Salehi, Zabiullah" userId="4bedb957-85e3-4a95-9d16-6f98b6cffc64" providerId="ADAL" clId="{1CCA7FEA-DA21-4A23-B6F6-6B40984A340A}" dt="2022-01-23T14:50:31.011" v="1635" actId="21"/>
          <ac:picMkLst>
            <pc:docMk/>
            <pc:sldMk cId="3210021021" sldId="298"/>
            <ac:picMk id="3078" creationId="{CE8832D4-293B-439F-B423-1CAFE5DE8F94}"/>
          </ac:picMkLst>
        </pc:picChg>
      </pc:sldChg>
      <pc:sldChg chg="modSp">
        <pc:chgData name="Salehi, Zabiullah" userId="4bedb957-85e3-4a95-9d16-6f98b6cffc64" providerId="ADAL" clId="{1CCA7FEA-DA21-4A23-B6F6-6B40984A340A}" dt="2022-01-24T12:26:59.477" v="2268"/>
        <pc:sldMkLst>
          <pc:docMk/>
          <pc:sldMk cId="983193616" sldId="299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983193616" sldId="299"/>
            <ac:spMk id="2" creationId="{AC973D82-DDB2-417F-9C88-F511949BB89D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983193616" sldId="299"/>
            <ac:spMk id="3" creationId="{18D80B91-7B2E-4778-92F1-1AD728C562CC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983193616" sldId="299"/>
            <ac:spMk id="4" creationId="{36E0B8DA-918F-43DD-BBF2-E35850B13402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983193616" sldId="299"/>
            <ac:spMk id="5" creationId="{9689C33B-F735-4E56-8224-E04C783E13B1}"/>
          </ac:spMkLst>
        </pc:spChg>
      </pc:sldChg>
      <pc:sldChg chg="addSp delSp modSp mod delDesignElem">
        <pc:chgData name="Salehi, Zabiullah" userId="4bedb957-85e3-4a95-9d16-6f98b6cffc64" providerId="ADAL" clId="{1CCA7FEA-DA21-4A23-B6F6-6B40984A340A}" dt="2022-01-24T12:26:59.477" v="2268"/>
        <pc:sldMkLst>
          <pc:docMk/>
          <pc:sldMk cId="2191160465" sldId="300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91160465" sldId="300"/>
            <ac:spMk id="5" creationId="{52E545AA-5F46-443D-B40F-FDCAA6914E4A}"/>
          </ac:spMkLst>
        </pc:spChg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191160465" sldId="300"/>
            <ac:spMk id="6" creationId="{05B604E3-34CE-4F63-B296-8D478E675CEB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191160465" sldId="300"/>
            <ac:spMk id="13" creationId="{5AAE9118-0436-4488-AC4A-C14DF6A7B6B1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191160465" sldId="300"/>
            <ac:spMk id="15" creationId="{1B10F861-B8F1-49C7-BD58-EAB20CEE7F93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191160465" sldId="300"/>
            <ac:spMk id="17" creationId="{61F6E425-22AB-4DA2-8FAC-58ADB58EF6C3}"/>
          </ac:spMkLst>
        </pc:spChg>
      </pc:sldChg>
      <pc:sldChg chg="modNotesTx">
        <pc:chgData name="Salehi, Zabiullah" userId="4bedb957-85e3-4a95-9d16-6f98b6cffc64" providerId="ADAL" clId="{1CCA7FEA-DA21-4A23-B6F6-6B40984A340A}" dt="2022-01-25T07:57:43.947" v="3972" actId="20577"/>
        <pc:sldMkLst>
          <pc:docMk/>
          <pc:sldMk cId="2995945326" sldId="301"/>
        </pc:sldMkLst>
      </pc:sldChg>
      <pc:sldChg chg="addSp delSp modSp mod delDesignElem">
        <pc:chgData name="Salehi, Zabiullah" userId="4bedb957-85e3-4a95-9d16-6f98b6cffc64" providerId="ADAL" clId="{1CCA7FEA-DA21-4A23-B6F6-6B40984A340A}" dt="2022-01-24T12:26:59.477" v="2268"/>
        <pc:sldMkLst>
          <pc:docMk/>
          <pc:sldMk cId="2708284253" sldId="302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2708284253" sldId="302"/>
            <ac:spMk id="2" creationId="{9436FEF5-EDA0-4221-BF4D-77E1D3D06341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708284253" sldId="302"/>
            <ac:spMk id="10" creationId="{16F9E488-0718-4E1E-9D12-26779F606252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2708284253" sldId="302"/>
            <ac:spMk id="12" creationId="{D20AEB5B-DFC7-42B4-9FAA-6B95E01D0FCE}"/>
          </ac:spMkLst>
        </pc:spChg>
        <pc:grpChg chg="add del">
          <ac:chgData name="Salehi, Zabiullah" userId="4bedb957-85e3-4a95-9d16-6f98b6cffc64" providerId="ADAL" clId="{1CCA7FEA-DA21-4A23-B6F6-6B40984A340A}" dt="2022-01-24T12:26:59.477" v="2268"/>
          <ac:grpSpMkLst>
            <pc:docMk/>
            <pc:sldMk cId="2708284253" sldId="302"/>
            <ac:grpSpMk id="14" creationId="{64B93721-934F-4F1E-A868-0B2BA110D3B5}"/>
          </ac:grpSpMkLst>
        </pc:grpChg>
      </pc:sldChg>
      <pc:sldChg chg="addSp delSp modSp mod delDesignElem">
        <pc:chgData name="Salehi, Zabiullah" userId="4bedb957-85e3-4a95-9d16-6f98b6cffc64" providerId="ADAL" clId="{1CCA7FEA-DA21-4A23-B6F6-6B40984A340A}" dt="2022-01-24T12:26:59.477" v="2268"/>
        <pc:sldMkLst>
          <pc:docMk/>
          <pc:sldMk cId="4071912417" sldId="303"/>
        </pc:sldMkLst>
        <pc:spChg chg="mod">
          <ac:chgData name="Salehi, Zabiullah" userId="4bedb957-85e3-4a95-9d16-6f98b6cffc64" providerId="ADAL" clId="{1CCA7FEA-DA21-4A23-B6F6-6B40984A340A}" dt="2022-01-24T12:26:59.477" v="2268"/>
          <ac:spMkLst>
            <pc:docMk/>
            <pc:sldMk cId="4071912417" sldId="303"/>
            <ac:spMk id="2" creationId="{9436FEF5-EDA0-4221-BF4D-77E1D3D06341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4071912417" sldId="303"/>
            <ac:spMk id="10" creationId="{16F9E488-0718-4E1E-9D12-26779F606252}"/>
          </ac:spMkLst>
        </pc:spChg>
        <pc:spChg chg="add del">
          <ac:chgData name="Salehi, Zabiullah" userId="4bedb957-85e3-4a95-9d16-6f98b6cffc64" providerId="ADAL" clId="{1CCA7FEA-DA21-4A23-B6F6-6B40984A340A}" dt="2022-01-24T12:26:59.477" v="2268"/>
          <ac:spMkLst>
            <pc:docMk/>
            <pc:sldMk cId="4071912417" sldId="303"/>
            <ac:spMk id="12" creationId="{D20AEB5B-DFC7-42B4-9FAA-6B95E01D0FCE}"/>
          </ac:spMkLst>
        </pc:spChg>
        <pc:grpChg chg="add del">
          <ac:chgData name="Salehi, Zabiullah" userId="4bedb957-85e3-4a95-9d16-6f98b6cffc64" providerId="ADAL" clId="{1CCA7FEA-DA21-4A23-B6F6-6B40984A340A}" dt="2022-01-24T12:26:59.477" v="2268"/>
          <ac:grpSpMkLst>
            <pc:docMk/>
            <pc:sldMk cId="4071912417" sldId="303"/>
            <ac:grpSpMk id="14" creationId="{64B93721-934F-4F1E-A868-0B2BA110D3B5}"/>
          </ac:grpSpMkLst>
        </pc:grpChg>
      </pc:sldChg>
      <pc:sldChg chg="del">
        <pc:chgData name="Salehi, Zabiullah" userId="4bedb957-85e3-4a95-9d16-6f98b6cffc64" providerId="ADAL" clId="{1CCA7FEA-DA21-4A23-B6F6-6B40984A340A}" dt="2022-01-24T11:21:09.889" v="2224" actId="2696"/>
        <pc:sldMkLst>
          <pc:docMk/>
          <pc:sldMk cId="1297094602" sldId="305"/>
        </pc:sldMkLst>
      </pc:sldChg>
    </pc:docChg>
  </pc:docChgLst>
  <pc:docChgLst>
    <pc:chgData name="philipp.dingi" userId="S::philipp.dingi_gmail.com#ext#@sap.onmicrosoft.com::0bb00e9c-1a3c-4bdc-b695-9fae819309bd" providerId="AD" clId="Web-{CFC5F413-BD09-42BD-B2B8-2A14B05B3D08}"/>
    <pc:docChg chg="modSld">
      <pc:chgData name="philipp.dingi" userId="S::philipp.dingi_gmail.com#ext#@sap.onmicrosoft.com::0bb00e9c-1a3c-4bdc-b695-9fae819309bd" providerId="AD" clId="Web-{CFC5F413-BD09-42BD-B2B8-2A14B05B3D08}" dt="2022-01-24T15:47:02.607" v="107" actId="14100"/>
      <pc:docMkLst>
        <pc:docMk/>
      </pc:docMkLst>
      <pc:sldChg chg="addSp delSp modSp">
        <pc:chgData name="philipp.dingi" userId="S::philipp.dingi_gmail.com#ext#@sap.onmicrosoft.com::0bb00e9c-1a3c-4bdc-b695-9fae819309bd" providerId="AD" clId="Web-{CFC5F413-BD09-42BD-B2B8-2A14B05B3D08}" dt="2022-01-24T15:47:02.607" v="107" actId="14100"/>
        <pc:sldMkLst>
          <pc:docMk/>
          <pc:sldMk cId="3210691113" sldId="306"/>
        </pc:sldMkLst>
        <pc:spChg chg="add del mod">
          <ac:chgData name="philipp.dingi" userId="S::philipp.dingi_gmail.com#ext#@sap.onmicrosoft.com::0bb00e9c-1a3c-4bdc-b695-9fae819309bd" providerId="AD" clId="Web-{CFC5F413-BD09-42BD-B2B8-2A14B05B3D08}" dt="2022-01-24T15:41:00.803" v="15"/>
          <ac:spMkLst>
            <pc:docMk/>
            <pc:sldMk cId="3210691113" sldId="306"/>
            <ac:spMk id="3" creationId="{653893EC-206A-45F7-A672-5A1388B4B004}"/>
          </ac:spMkLst>
        </pc:spChg>
        <pc:spChg chg="add del mod">
          <ac:chgData name="philipp.dingi" userId="S::philipp.dingi_gmail.com#ext#@sap.onmicrosoft.com::0bb00e9c-1a3c-4bdc-b695-9fae819309bd" providerId="AD" clId="Web-{CFC5F413-BD09-42BD-B2B8-2A14B05B3D08}" dt="2022-01-24T15:42:01.413" v="25"/>
          <ac:spMkLst>
            <pc:docMk/>
            <pc:sldMk cId="3210691113" sldId="306"/>
            <ac:spMk id="6" creationId="{35725BEA-E911-4FEB-85DC-B46A3095EBE6}"/>
          </ac:spMkLst>
        </pc:spChg>
        <pc:spChg chg="mod">
          <ac:chgData name="philipp.dingi" userId="S::philipp.dingi_gmail.com#ext#@sap.onmicrosoft.com::0bb00e9c-1a3c-4bdc-b695-9fae819309bd" providerId="AD" clId="Web-{CFC5F413-BD09-42BD-B2B8-2A14B05B3D08}" dt="2022-01-24T15:42:16.320" v="26" actId="1076"/>
          <ac:spMkLst>
            <pc:docMk/>
            <pc:sldMk cId="3210691113" sldId="306"/>
            <ac:spMk id="7" creationId="{A6890524-9D57-40A9-8991-89CA87778BB4}"/>
          </ac:spMkLst>
        </pc:spChg>
        <pc:spChg chg="mod">
          <ac:chgData name="philipp.dingi" userId="S::philipp.dingi_gmail.com#ext#@sap.onmicrosoft.com::0bb00e9c-1a3c-4bdc-b695-9fae819309bd" providerId="AD" clId="Web-{CFC5F413-BD09-42BD-B2B8-2A14B05B3D08}" dt="2022-01-24T15:45:44.558" v="96" actId="1076"/>
          <ac:spMkLst>
            <pc:docMk/>
            <pc:sldMk cId="3210691113" sldId="306"/>
            <ac:spMk id="8" creationId="{EEB753E1-24FB-49E8-B7FD-013DE8602D6D}"/>
          </ac:spMkLst>
        </pc:spChg>
        <pc:spChg chg="mod">
          <ac:chgData name="philipp.dingi" userId="S::philipp.dingi_gmail.com#ext#@sap.onmicrosoft.com::0bb00e9c-1a3c-4bdc-b695-9fae819309bd" providerId="AD" clId="Web-{CFC5F413-BD09-42BD-B2B8-2A14B05B3D08}" dt="2022-01-24T15:46:08.762" v="97" actId="1076"/>
          <ac:spMkLst>
            <pc:docMk/>
            <pc:sldMk cId="3210691113" sldId="306"/>
            <ac:spMk id="9" creationId="{11E9B59F-EFC1-481B-A084-0F52E6702B1C}"/>
          </ac:spMkLst>
        </pc:spChg>
        <pc:spChg chg="del mod">
          <ac:chgData name="philipp.dingi" userId="S::philipp.dingi_gmail.com#ext#@sap.onmicrosoft.com::0bb00e9c-1a3c-4bdc-b695-9fae819309bd" providerId="AD" clId="Web-{CFC5F413-BD09-42BD-B2B8-2A14B05B3D08}" dt="2022-01-24T15:39:20.410" v="5"/>
          <ac:spMkLst>
            <pc:docMk/>
            <pc:sldMk cId="3210691113" sldId="306"/>
            <ac:spMk id="10" creationId="{DA6C64DA-BD3A-4B04-81BE-B95563645C63}"/>
          </ac:spMkLst>
        </pc:spChg>
        <pc:spChg chg="del mod">
          <ac:chgData name="philipp.dingi" userId="S::philipp.dingi_gmail.com#ext#@sap.onmicrosoft.com::0bb00e9c-1a3c-4bdc-b695-9fae819309bd" providerId="AD" clId="Web-{CFC5F413-BD09-42BD-B2B8-2A14B05B3D08}" dt="2022-01-24T15:39:19.254" v="4"/>
          <ac:spMkLst>
            <pc:docMk/>
            <pc:sldMk cId="3210691113" sldId="306"/>
            <ac:spMk id="11" creationId="{ED532967-6ED7-4B43-93AA-76F993E4891D}"/>
          </ac:spMkLst>
        </pc:spChg>
        <pc:spChg chg="add del mod">
          <ac:chgData name="philipp.dingi" userId="S::philipp.dingi_gmail.com#ext#@sap.onmicrosoft.com::0bb00e9c-1a3c-4bdc-b695-9fae819309bd" providerId="AD" clId="Web-{CFC5F413-BD09-42BD-B2B8-2A14B05B3D08}" dt="2022-01-24T15:43:34.149" v="35"/>
          <ac:spMkLst>
            <pc:docMk/>
            <pc:sldMk cId="3210691113" sldId="306"/>
            <ac:spMk id="12" creationId="{8E89ADE7-DF39-4833-A6FD-13666A5BD6B8}"/>
          </ac:spMkLst>
        </pc:spChg>
        <pc:spChg chg="add mod">
          <ac:chgData name="philipp.dingi" userId="S::philipp.dingi_gmail.com#ext#@sap.onmicrosoft.com::0bb00e9c-1a3c-4bdc-b695-9fae819309bd" providerId="AD" clId="Web-{CFC5F413-BD09-42BD-B2B8-2A14B05B3D08}" dt="2022-01-24T15:44:39.088" v="66" actId="1076"/>
          <ac:spMkLst>
            <pc:docMk/>
            <pc:sldMk cId="3210691113" sldId="306"/>
            <ac:spMk id="13" creationId="{C1FF0B3D-696A-49F1-84F2-774976A2B5B1}"/>
          </ac:spMkLst>
        </pc:spChg>
        <pc:spChg chg="add mod">
          <ac:chgData name="philipp.dingi" userId="S::philipp.dingi_gmail.com#ext#@sap.onmicrosoft.com::0bb00e9c-1a3c-4bdc-b695-9fae819309bd" providerId="AD" clId="Web-{CFC5F413-BD09-42BD-B2B8-2A14B05B3D08}" dt="2022-01-24T15:46:57.404" v="106" actId="1076"/>
          <ac:spMkLst>
            <pc:docMk/>
            <pc:sldMk cId="3210691113" sldId="306"/>
            <ac:spMk id="15" creationId="{30890084-9899-4A8C-9E88-235A1C615C80}"/>
          </ac:spMkLst>
        </pc:spChg>
        <pc:spChg chg="add mod">
          <ac:chgData name="philipp.dingi" userId="S::philipp.dingi_gmail.com#ext#@sap.onmicrosoft.com::0bb00e9c-1a3c-4bdc-b695-9fae819309bd" providerId="AD" clId="Web-{CFC5F413-BD09-42BD-B2B8-2A14B05B3D08}" dt="2022-01-24T15:46:30.653" v="102" actId="14100"/>
          <ac:spMkLst>
            <pc:docMk/>
            <pc:sldMk cId="3210691113" sldId="306"/>
            <ac:spMk id="16" creationId="{A0D9B7A5-BEEC-4AA5-882E-164D0FA32454}"/>
          </ac:spMkLst>
        </pc:spChg>
        <pc:spChg chg="add mod">
          <ac:chgData name="philipp.dingi" userId="S::philipp.dingi_gmail.com#ext#@sap.onmicrosoft.com::0bb00e9c-1a3c-4bdc-b695-9fae819309bd" providerId="AD" clId="Web-{CFC5F413-BD09-42BD-B2B8-2A14B05B3D08}" dt="2022-01-24T15:47:02.607" v="107" actId="14100"/>
          <ac:spMkLst>
            <pc:docMk/>
            <pc:sldMk cId="3210691113" sldId="306"/>
            <ac:spMk id="17" creationId="{F9E9A5C7-7DAC-408E-B19E-4D4F7A8C0DD9}"/>
          </ac:spMkLst>
        </pc:spChg>
        <pc:picChg chg="add del mod">
          <ac:chgData name="philipp.dingi" userId="S::philipp.dingi_gmail.com#ext#@sap.onmicrosoft.com::0bb00e9c-1a3c-4bdc-b695-9fae819309bd" providerId="AD" clId="Web-{CFC5F413-BD09-42BD-B2B8-2A14B05B3D08}" dt="2022-01-24T15:44:44.510" v="68"/>
          <ac:picMkLst>
            <pc:docMk/>
            <pc:sldMk cId="3210691113" sldId="306"/>
            <ac:picMk id="14" creationId="{EB1C34F7-6B9D-4D44-AD6A-283426CFBE74}"/>
          </ac:picMkLst>
        </pc:picChg>
      </pc:sldChg>
    </pc:docChg>
  </pc:docChgLst>
  <pc:docChgLst>
    <pc:chgData name="philipp.dingi" userId="S::philipp.dingi_gmail.com#ext#@sap.onmicrosoft.com::0bb00e9c-1a3c-4bdc-b695-9fae819309bd" providerId="AD" clId="Web-{FCEEDE36-CD49-4C40-8139-D576A51F8FD5}"/>
    <pc:docChg chg="addSld delSld modSld sldOrd">
      <pc:chgData name="philipp.dingi" userId="S::philipp.dingi_gmail.com#ext#@sap.onmicrosoft.com::0bb00e9c-1a3c-4bdc-b695-9fae819309bd" providerId="AD" clId="Web-{FCEEDE36-CD49-4C40-8139-D576A51F8FD5}" dt="2022-01-24T15:02:40.868" v="780" actId="20577"/>
      <pc:docMkLst>
        <pc:docMk/>
      </pc:docMkLst>
      <pc:sldChg chg="delSp modSp">
        <pc:chgData name="philipp.dingi" userId="S::philipp.dingi_gmail.com#ext#@sap.onmicrosoft.com::0bb00e9c-1a3c-4bdc-b695-9fae819309bd" providerId="AD" clId="Web-{FCEEDE36-CD49-4C40-8139-D576A51F8FD5}" dt="2022-01-24T10:58:06.470" v="56" actId="1076"/>
        <pc:sldMkLst>
          <pc:docMk/>
          <pc:sldMk cId="109857222" sldId="256"/>
        </pc:sldMkLst>
        <pc:spChg chg="del">
          <ac:chgData name="philipp.dingi" userId="S::philipp.dingi_gmail.com#ext#@sap.onmicrosoft.com::0bb00e9c-1a3c-4bdc-b695-9fae819309bd" providerId="AD" clId="Web-{FCEEDE36-CD49-4C40-8139-D576A51F8FD5}" dt="2022-01-24T10:55:48.904" v="55"/>
          <ac:spMkLst>
            <pc:docMk/>
            <pc:sldMk cId="109857222" sldId="256"/>
            <ac:spMk id="2" creationId="{3D160A70-0598-4614-9B46-DC1355408FCA}"/>
          </ac:spMkLst>
        </pc:spChg>
        <pc:spChg chg="del mod">
          <ac:chgData name="philipp.dingi" userId="S::philipp.dingi_gmail.com#ext#@sap.onmicrosoft.com::0bb00e9c-1a3c-4bdc-b695-9fae819309bd" providerId="AD" clId="Web-{FCEEDE36-CD49-4C40-8139-D576A51F8FD5}" dt="2022-01-24T10:55:46.998" v="54"/>
          <ac:spMkLst>
            <pc:docMk/>
            <pc:sldMk cId="109857222" sldId="256"/>
            <ac:spMk id="3" creationId="{57F8E1A1-56B4-4306-8207-81F65D13EA58}"/>
          </ac:spMkLst>
        </pc:spChg>
        <pc:spChg chg="mod">
          <ac:chgData name="philipp.dingi" userId="S::philipp.dingi_gmail.com#ext#@sap.onmicrosoft.com::0bb00e9c-1a3c-4bdc-b695-9fae819309bd" providerId="AD" clId="Web-{FCEEDE36-CD49-4C40-8139-D576A51F8FD5}" dt="2022-01-24T10:55:37.357" v="52" actId="20577"/>
          <ac:spMkLst>
            <pc:docMk/>
            <pc:sldMk cId="109857222" sldId="256"/>
            <ac:spMk id="4" creationId="{BA0641BD-8B38-43A5-8481-FCE2F73DCAC7}"/>
          </ac:spMkLst>
        </pc:spChg>
        <pc:picChg chg="mod modCrop">
          <ac:chgData name="philipp.dingi" userId="S::philipp.dingi_gmail.com#ext#@sap.onmicrosoft.com::0bb00e9c-1a3c-4bdc-b695-9fae819309bd" providerId="AD" clId="Web-{FCEEDE36-CD49-4C40-8139-D576A51F8FD5}" dt="2022-01-24T10:58:06.470" v="56" actId="1076"/>
          <ac:picMkLst>
            <pc:docMk/>
            <pc:sldMk cId="109857222" sldId="256"/>
            <ac:picMk id="2050" creationId="{491D3904-40E5-49AC-BB21-7FAEB2B252FF}"/>
          </ac:picMkLst>
        </pc:picChg>
      </pc:sldChg>
      <pc:sldChg chg="addSp modSp">
        <pc:chgData name="philipp.dingi" userId="S::philipp.dingi_gmail.com#ext#@sap.onmicrosoft.com::0bb00e9c-1a3c-4bdc-b695-9fae819309bd" providerId="AD" clId="Web-{FCEEDE36-CD49-4C40-8139-D576A51F8FD5}" dt="2022-01-24T12:21:44.188" v="663" actId="20577"/>
        <pc:sldMkLst>
          <pc:docMk/>
          <pc:sldMk cId="2854825109" sldId="273"/>
        </pc:sldMkLst>
        <pc:spChg chg="add mod">
          <ac:chgData name="philipp.dingi" userId="S::philipp.dingi_gmail.com#ext#@sap.onmicrosoft.com::0bb00e9c-1a3c-4bdc-b695-9fae819309bd" providerId="AD" clId="Web-{FCEEDE36-CD49-4C40-8139-D576A51F8FD5}" dt="2022-01-24T12:21:44.188" v="663" actId="20577"/>
          <ac:spMkLst>
            <pc:docMk/>
            <pc:sldMk cId="2854825109" sldId="273"/>
            <ac:spMk id="3" creationId="{ED164B0E-5609-42ED-B5CE-311DB530D370}"/>
          </ac:spMkLst>
        </pc:spChg>
      </pc:sldChg>
      <pc:sldChg chg="modSp">
        <pc:chgData name="philipp.dingi" userId="S::philipp.dingi_gmail.com#ext#@sap.onmicrosoft.com::0bb00e9c-1a3c-4bdc-b695-9fae819309bd" providerId="AD" clId="Web-{FCEEDE36-CD49-4C40-8139-D576A51F8FD5}" dt="2022-01-24T12:41:03.341" v="666" actId="14100"/>
        <pc:sldMkLst>
          <pc:docMk/>
          <pc:sldMk cId="1357679236" sldId="287"/>
        </pc:sldMkLst>
        <pc:spChg chg="mod">
          <ac:chgData name="philipp.dingi" userId="S::philipp.dingi_gmail.com#ext#@sap.onmicrosoft.com::0bb00e9c-1a3c-4bdc-b695-9fae819309bd" providerId="AD" clId="Web-{FCEEDE36-CD49-4C40-8139-D576A51F8FD5}" dt="2022-01-24T12:41:03.341" v="666" actId="14100"/>
          <ac:spMkLst>
            <pc:docMk/>
            <pc:sldMk cId="1357679236" sldId="287"/>
            <ac:spMk id="12" creationId="{DBBBFFBB-F122-4F42-8036-5187E928D21D}"/>
          </ac:spMkLst>
        </pc:spChg>
      </pc:sldChg>
      <pc:sldChg chg="modSp">
        <pc:chgData name="philipp.dingi" userId="S::philipp.dingi_gmail.com#ext#@sap.onmicrosoft.com::0bb00e9c-1a3c-4bdc-b695-9fae819309bd" providerId="AD" clId="Web-{FCEEDE36-CD49-4C40-8139-D576A51F8FD5}" dt="2022-01-24T11:15:59.325" v="346" actId="1076"/>
        <pc:sldMkLst>
          <pc:docMk/>
          <pc:sldMk cId="3210021021" sldId="298"/>
        </pc:sldMkLst>
        <pc:picChg chg="mod">
          <ac:chgData name="philipp.dingi" userId="S::philipp.dingi_gmail.com#ext#@sap.onmicrosoft.com::0bb00e9c-1a3c-4bdc-b695-9fae819309bd" providerId="AD" clId="Web-{FCEEDE36-CD49-4C40-8139-D576A51F8FD5}" dt="2022-01-24T11:15:53.465" v="345" actId="14100"/>
          <ac:picMkLst>
            <pc:docMk/>
            <pc:sldMk cId="3210021021" sldId="298"/>
            <ac:picMk id="9" creationId="{62122E80-1559-4CC6-9C98-5DA6638F05BD}"/>
          </ac:picMkLst>
        </pc:picChg>
        <pc:picChg chg="mod">
          <ac:chgData name="philipp.dingi" userId="S::philipp.dingi_gmail.com#ext#@sap.onmicrosoft.com::0bb00e9c-1a3c-4bdc-b695-9fae819309bd" providerId="AD" clId="Web-{FCEEDE36-CD49-4C40-8139-D576A51F8FD5}" dt="2022-01-24T11:15:59.325" v="346" actId="1076"/>
          <ac:picMkLst>
            <pc:docMk/>
            <pc:sldMk cId="3210021021" sldId="298"/>
            <ac:picMk id="10" creationId="{1EFB455A-65C2-4D15-89EC-F505B6F7EB4F}"/>
          </ac:picMkLst>
        </pc:picChg>
      </pc:sldChg>
      <pc:sldChg chg="modSp modNotes">
        <pc:chgData name="philipp.dingi" userId="S::philipp.dingi_gmail.com#ext#@sap.onmicrosoft.com::0bb00e9c-1a3c-4bdc-b695-9fae819309bd" providerId="AD" clId="Web-{FCEEDE36-CD49-4C40-8139-D576A51F8FD5}" dt="2022-01-24T15:02:40.868" v="780" actId="20577"/>
        <pc:sldMkLst>
          <pc:docMk/>
          <pc:sldMk cId="983193616" sldId="299"/>
        </pc:sldMkLst>
        <pc:spChg chg="mod">
          <ac:chgData name="philipp.dingi" userId="S::philipp.dingi_gmail.com#ext#@sap.onmicrosoft.com::0bb00e9c-1a3c-4bdc-b695-9fae819309bd" providerId="AD" clId="Web-{FCEEDE36-CD49-4C40-8139-D576A51F8FD5}" dt="2022-01-24T15:02:40.868" v="780" actId="20577"/>
          <ac:spMkLst>
            <pc:docMk/>
            <pc:sldMk cId="983193616" sldId="299"/>
            <ac:spMk id="3" creationId="{18D80B91-7B2E-4778-92F1-1AD728C562CC}"/>
          </ac:spMkLst>
        </pc:spChg>
      </pc:sldChg>
      <pc:sldChg chg="ord">
        <pc:chgData name="philipp.dingi" userId="S::philipp.dingi_gmail.com#ext#@sap.onmicrosoft.com::0bb00e9c-1a3c-4bdc-b695-9fae819309bd" providerId="AD" clId="Web-{FCEEDE36-CD49-4C40-8139-D576A51F8FD5}" dt="2022-01-24T10:51:59.446" v="0"/>
        <pc:sldMkLst>
          <pc:docMk/>
          <pc:sldMk cId="2708284253" sldId="302"/>
        </pc:sldMkLst>
      </pc:sldChg>
      <pc:sldChg chg="add mod replId modShow">
        <pc:chgData name="philipp.dingi" userId="S::philipp.dingi_gmail.com#ext#@sap.onmicrosoft.com::0bb00e9c-1a3c-4bdc-b695-9fae819309bd" providerId="AD" clId="Web-{FCEEDE36-CD49-4C40-8139-D576A51F8FD5}" dt="2022-01-24T10:55:00.013" v="27"/>
        <pc:sldMkLst>
          <pc:docMk/>
          <pc:sldMk cId="1297094602" sldId="305"/>
        </pc:sldMkLst>
      </pc:sldChg>
      <pc:sldChg chg="modSp new modNotes">
        <pc:chgData name="philipp.dingi" userId="S::philipp.dingi_gmail.com#ext#@sap.onmicrosoft.com::0bb00e9c-1a3c-4bdc-b695-9fae819309bd" providerId="AD" clId="Web-{FCEEDE36-CD49-4C40-8139-D576A51F8FD5}" dt="2022-01-24T12:18:43.418" v="625"/>
        <pc:sldMkLst>
          <pc:docMk/>
          <pc:sldMk cId="2244280299" sldId="305"/>
        </pc:sldMkLst>
        <pc:spChg chg="mod">
          <ac:chgData name="philipp.dingi" userId="S::philipp.dingi_gmail.com#ext#@sap.onmicrosoft.com::0bb00e9c-1a3c-4bdc-b695-9fae819309bd" providerId="AD" clId="Web-{FCEEDE36-CD49-4C40-8139-D576A51F8FD5}" dt="2022-01-24T11:55:09.070" v="477" actId="20577"/>
          <ac:spMkLst>
            <pc:docMk/>
            <pc:sldMk cId="2244280299" sldId="305"/>
            <ac:spMk id="2" creationId="{CC22DC48-33CB-4FCE-9D67-987CFF7C32BA}"/>
          </ac:spMkLst>
        </pc:spChg>
      </pc:sldChg>
      <pc:sldChg chg="addSp modSp new">
        <pc:chgData name="philipp.dingi" userId="S::philipp.dingi_gmail.com#ext#@sap.onmicrosoft.com::0bb00e9c-1a3c-4bdc-b695-9fae819309bd" providerId="AD" clId="Web-{FCEEDE36-CD49-4C40-8139-D576A51F8FD5}" dt="2022-01-24T12:20:09.170" v="629" actId="20577"/>
        <pc:sldMkLst>
          <pc:docMk/>
          <pc:sldMk cId="3210691113" sldId="306"/>
        </pc:sldMkLst>
        <pc:spChg chg="add mod">
          <ac:chgData name="philipp.dingi" userId="S::philipp.dingi_gmail.com#ext#@sap.onmicrosoft.com::0bb00e9c-1a3c-4bdc-b695-9fae819309bd" providerId="AD" clId="Web-{FCEEDE36-CD49-4C40-8139-D576A51F8FD5}" dt="2022-01-24T12:20:09.170" v="629" actId="20577"/>
          <ac:spMkLst>
            <pc:docMk/>
            <pc:sldMk cId="3210691113" sldId="306"/>
            <ac:spMk id="7" creationId="{A6890524-9D57-40A9-8991-89CA87778BB4}"/>
          </ac:spMkLst>
        </pc:spChg>
        <pc:spChg chg="add mod">
          <ac:chgData name="philipp.dingi" userId="S::philipp.dingi_gmail.com#ext#@sap.onmicrosoft.com::0bb00e9c-1a3c-4bdc-b695-9fae819309bd" providerId="AD" clId="Web-{FCEEDE36-CD49-4C40-8139-D576A51F8FD5}" dt="2022-01-24T12:17:53.573" v="613" actId="1076"/>
          <ac:spMkLst>
            <pc:docMk/>
            <pc:sldMk cId="3210691113" sldId="306"/>
            <ac:spMk id="8" creationId="{EEB753E1-24FB-49E8-B7FD-013DE8602D6D}"/>
          </ac:spMkLst>
        </pc:spChg>
        <pc:spChg chg="add mod">
          <ac:chgData name="philipp.dingi" userId="S::philipp.dingi_gmail.com#ext#@sap.onmicrosoft.com::0bb00e9c-1a3c-4bdc-b695-9fae819309bd" providerId="AD" clId="Web-{FCEEDE36-CD49-4C40-8139-D576A51F8FD5}" dt="2022-01-24T12:17:53.573" v="614" actId="1076"/>
          <ac:spMkLst>
            <pc:docMk/>
            <pc:sldMk cId="3210691113" sldId="306"/>
            <ac:spMk id="9" creationId="{11E9B59F-EFC1-481B-A084-0F52E6702B1C}"/>
          </ac:spMkLst>
        </pc:spChg>
        <pc:spChg chg="add mod">
          <ac:chgData name="philipp.dingi" userId="S::philipp.dingi_gmail.com#ext#@sap.onmicrosoft.com::0bb00e9c-1a3c-4bdc-b695-9fae819309bd" providerId="AD" clId="Web-{FCEEDE36-CD49-4C40-8139-D576A51F8FD5}" dt="2022-01-24T12:17:53.588" v="615" actId="1076"/>
          <ac:spMkLst>
            <pc:docMk/>
            <pc:sldMk cId="3210691113" sldId="306"/>
            <ac:spMk id="10" creationId="{DA6C64DA-BD3A-4B04-81BE-B95563645C63}"/>
          </ac:spMkLst>
        </pc:spChg>
        <pc:spChg chg="add mod">
          <ac:chgData name="philipp.dingi" userId="S::philipp.dingi_gmail.com#ext#@sap.onmicrosoft.com::0bb00e9c-1a3c-4bdc-b695-9fae819309bd" providerId="AD" clId="Web-{FCEEDE36-CD49-4C40-8139-D576A51F8FD5}" dt="2022-01-24T12:17:53.588" v="616" actId="1076"/>
          <ac:spMkLst>
            <pc:docMk/>
            <pc:sldMk cId="3210691113" sldId="306"/>
            <ac:spMk id="11" creationId="{ED532967-6ED7-4B43-93AA-76F993E4891D}"/>
          </ac:spMkLst>
        </pc:spChg>
      </pc:sldChg>
      <pc:sldChg chg="addSp modSp new mod modClrScheme chgLayout modNotes">
        <pc:chgData name="philipp.dingi" userId="S::philipp.dingi_gmail.com#ext#@sap.onmicrosoft.com::0bb00e9c-1a3c-4bdc-b695-9fae819309bd" providerId="AD" clId="Web-{FCEEDE36-CD49-4C40-8139-D576A51F8FD5}" dt="2022-01-24T13:30:00.142" v="772"/>
        <pc:sldMkLst>
          <pc:docMk/>
          <pc:sldMk cId="1151843816" sldId="307"/>
        </pc:sldMkLst>
        <pc:spChg chg="mod ord">
          <ac:chgData name="philipp.dingi" userId="S::philipp.dingi_gmail.com#ext#@sap.onmicrosoft.com::0bb00e9c-1a3c-4bdc-b695-9fae819309bd" providerId="AD" clId="Web-{FCEEDE36-CD49-4C40-8139-D576A51F8FD5}" dt="2022-01-24T13:28:45.733" v="706" actId="20577"/>
          <ac:spMkLst>
            <pc:docMk/>
            <pc:sldMk cId="1151843816" sldId="307"/>
            <ac:spMk id="2" creationId="{4C1017F4-EDE6-4315-9962-E767FBA3BED3}"/>
          </ac:spMkLst>
        </pc:spChg>
        <pc:spChg chg="mod ord">
          <ac:chgData name="philipp.dingi" userId="S::philipp.dingi_gmail.com#ext#@sap.onmicrosoft.com::0bb00e9c-1a3c-4bdc-b695-9fae819309bd" providerId="AD" clId="Web-{FCEEDE36-CD49-4C40-8139-D576A51F8FD5}" dt="2022-01-24T13:29:21.109" v="741" actId="20577"/>
          <ac:spMkLst>
            <pc:docMk/>
            <pc:sldMk cId="1151843816" sldId="307"/>
            <ac:spMk id="3" creationId="{AC9BE954-7DF1-435E-BE2F-6998A59ABC57}"/>
          </ac:spMkLst>
        </pc:spChg>
        <pc:spChg chg="mod ord">
          <ac:chgData name="philipp.dingi" userId="S::philipp.dingi_gmail.com#ext#@sap.onmicrosoft.com::0bb00e9c-1a3c-4bdc-b695-9fae819309bd" providerId="AD" clId="Web-{FCEEDE36-CD49-4C40-8139-D576A51F8FD5}" dt="2022-01-24T13:27:57.216" v="668"/>
          <ac:spMkLst>
            <pc:docMk/>
            <pc:sldMk cId="1151843816" sldId="307"/>
            <ac:spMk id="4" creationId="{297248CF-DEC5-4F6B-91F0-2B19D7C9856B}"/>
          </ac:spMkLst>
        </pc:spChg>
        <pc:spChg chg="mod ord">
          <ac:chgData name="philipp.dingi" userId="S::philipp.dingi_gmail.com#ext#@sap.onmicrosoft.com::0bb00e9c-1a3c-4bdc-b695-9fae819309bd" providerId="AD" clId="Web-{FCEEDE36-CD49-4C40-8139-D576A51F8FD5}" dt="2022-01-24T13:27:57.216" v="668"/>
          <ac:spMkLst>
            <pc:docMk/>
            <pc:sldMk cId="1151843816" sldId="307"/>
            <ac:spMk id="5" creationId="{9AAA8E55-EB9A-4FF2-9C24-C0251048C48F}"/>
          </ac:spMkLst>
        </pc:spChg>
        <pc:spChg chg="add mod ord">
          <ac:chgData name="philipp.dingi" userId="S::philipp.dingi_gmail.com#ext#@sap.onmicrosoft.com::0bb00e9c-1a3c-4bdc-b695-9fae819309bd" providerId="AD" clId="Web-{FCEEDE36-CD49-4C40-8139-D576A51F8FD5}" dt="2022-01-24T13:29:58.251" v="770" actId="20577"/>
          <ac:spMkLst>
            <pc:docMk/>
            <pc:sldMk cId="1151843816" sldId="307"/>
            <ac:spMk id="6" creationId="{60D025A1-D251-4DBF-876C-07F103079D1A}"/>
          </ac:spMkLst>
        </pc:spChg>
      </pc:sldChg>
      <pc:sldChg chg="new del">
        <pc:chgData name="philipp.dingi" userId="S::philipp.dingi_gmail.com#ext#@sap.onmicrosoft.com::0bb00e9c-1a3c-4bdc-b695-9fae819309bd" providerId="AD" clId="Web-{FCEEDE36-CD49-4C40-8139-D576A51F8FD5}" dt="2022-01-24T12:30:42.639" v="665"/>
        <pc:sldMkLst>
          <pc:docMk/>
          <pc:sldMk cId="4020358372" sldId="307"/>
        </pc:sldMkLst>
      </pc:sldChg>
    </pc:docChg>
  </pc:docChgLst>
  <pc:docChgLst>
    <pc:chgData name="philipp.dingi" userId="S::philipp.dingi_gmail.com#ext#@sap.onmicrosoft.com::0bb00e9c-1a3c-4bdc-b695-9fae819309bd" providerId="AD" clId="Web-{34441D65-89D4-4E21-AAEB-0C7E7C1A7174}"/>
    <pc:docChg chg="addSld modSld">
      <pc:chgData name="philipp.dingi" userId="S::philipp.dingi_gmail.com#ext#@sap.onmicrosoft.com::0bb00e9c-1a3c-4bdc-b695-9fae819309bd" providerId="AD" clId="Web-{34441D65-89D4-4E21-AAEB-0C7E7C1A7174}" dt="2022-01-22T22:54:59.925" v="1122"/>
      <pc:docMkLst>
        <pc:docMk/>
      </pc:docMkLst>
      <pc:sldChg chg="modSp modNotes">
        <pc:chgData name="philipp.dingi" userId="S::philipp.dingi_gmail.com#ext#@sap.onmicrosoft.com::0bb00e9c-1a3c-4bdc-b695-9fae819309bd" providerId="AD" clId="Web-{34441D65-89D4-4E21-AAEB-0C7E7C1A7174}" dt="2022-01-22T22:27:43.553" v="119"/>
        <pc:sldMkLst>
          <pc:docMk/>
          <pc:sldMk cId="1808057025" sldId="280"/>
        </pc:sldMkLst>
        <pc:spChg chg="mod">
          <ac:chgData name="philipp.dingi" userId="S::philipp.dingi_gmail.com#ext#@sap.onmicrosoft.com::0bb00e9c-1a3c-4bdc-b695-9fae819309bd" providerId="AD" clId="Web-{34441D65-89D4-4E21-AAEB-0C7E7C1A7174}" dt="2022-01-22T22:25:39.628" v="4" actId="20577"/>
          <ac:spMkLst>
            <pc:docMk/>
            <pc:sldMk cId="1808057025" sldId="280"/>
            <ac:spMk id="3" creationId="{5D1EEC4A-A8FA-4C2C-8F5B-CDD148A257BB}"/>
          </ac:spMkLst>
        </pc:spChg>
      </pc:sldChg>
      <pc:sldChg chg="mod modShow">
        <pc:chgData name="philipp.dingi" userId="S::philipp.dingi_gmail.com#ext#@sap.onmicrosoft.com::0bb00e9c-1a3c-4bdc-b695-9fae819309bd" providerId="AD" clId="Web-{34441D65-89D4-4E21-AAEB-0C7E7C1A7174}" dt="2022-01-22T22:41:26.637" v="960"/>
        <pc:sldMkLst>
          <pc:docMk/>
          <pc:sldMk cId="683181756" sldId="282"/>
        </pc:sldMkLst>
      </pc:sldChg>
      <pc:sldChg chg="mod modShow">
        <pc:chgData name="philipp.dingi" userId="S::philipp.dingi_gmail.com#ext#@sap.onmicrosoft.com::0bb00e9c-1a3c-4bdc-b695-9fae819309bd" providerId="AD" clId="Web-{34441D65-89D4-4E21-AAEB-0C7E7C1A7174}" dt="2022-01-22T22:41:23.559" v="959"/>
        <pc:sldMkLst>
          <pc:docMk/>
          <pc:sldMk cId="1116411802" sldId="283"/>
        </pc:sldMkLst>
      </pc:sldChg>
      <pc:sldChg chg="modNotes">
        <pc:chgData name="philipp.dingi" userId="S::philipp.dingi_gmail.com#ext#@sap.onmicrosoft.com::0bb00e9c-1a3c-4bdc-b695-9fae819309bd" providerId="AD" clId="Web-{34441D65-89D4-4E21-AAEB-0C7E7C1A7174}" dt="2022-01-22T22:33:03.592" v="620"/>
        <pc:sldMkLst>
          <pc:docMk/>
          <pc:sldMk cId="1527713332" sldId="284"/>
        </pc:sldMkLst>
      </pc:sldChg>
      <pc:sldChg chg="modSp modNotes">
        <pc:chgData name="philipp.dingi" userId="S::philipp.dingi_gmail.com#ext#@sap.onmicrosoft.com::0bb00e9c-1a3c-4bdc-b695-9fae819309bd" providerId="AD" clId="Web-{34441D65-89D4-4E21-AAEB-0C7E7C1A7174}" dt="2022-01-22T22:54:48.566" v="1108"/>
        <pc:sldMkLst>
          <pc:docMk/>
          <pc:sldMk cId="1074807870" sldId="285"/>
        </pc:sldMkLst>
        <pc:spChg chg="mod">
          <ac:chgData name="philipp.dingi" userId="S::philipp.dingi_gmail.com#ext#@sap.onmicrosoft.com::0bb00e9c-1a3c-4bdc-b695-9fae819309bd" providerId="AD" clId="Web-{34441D65-89D4-4E21-AAEB-0C7E7C1A7174}" dt="2022-01-22T22:29:05.352" v="135" actId="1076"/>
          <ac:spMkLst>
            <pc:docMk/>
            <pc:sldMk cId="1074807870" sldId="285"/>
            <ac:spMk id="2" creationId="{101ADD94-07C2-4CA1-A57E-893F0C764E21}"/>
          </ac:spMkLst>
        </pc:spChg>
      </pc:sldChg>
      <pc:sldChg chg="modNotes">
        <pc:chgData name="philipp.dingi" userId="S::philipp.dingi_gmail.com#ext#@sap.onmicrosoft.com::0bb00e9c-1a3c-4bdc-b695-9fae819309bd" providerId="AD" clId="Web-{34441D65-89D4-4E21-AAEB-0C7E7C1A7174}" dt="2022-01-22T22:54:59.925" v="1122"/>
        <pc:sldMkLst>
          <pc:docMk/>
          <pc:sldMk cId="1357679236" sldId="287"/>
        </pc:sldMkLst>
      </pc:sldChg>
      <pc:sldChg chg="modSp modNotes">
        <pc:chgData name="philipp.dingi" userId="S::philipp.dingi_gmail.com#ext#@sap.onmicrosoft.com::0bb00e9c-1a3c-4bdc-b695-9fae819309bd" providerId="AD" clId="Web-{34441D65-89D4-4E21-AAEB-0C7E7C1A7174}" dt="2022-01-22T22:49:42.230" v="981" actId="14100"/>
        <pc:sldMkLst>
          <pc:docMk/>
          <pc:sldMk cId="2490617889" sldId="291"/>
        </pc:sldMkLst>
        <pc:picChg chg="mod">
          <ac:chgData name="philipp.dingi" userId="S::philipp.dingi_gmail.com#ext#@sap.onmicrosoft.com::0bb00e9c-1a3c-4bdc-b695-9fae819309bd" providerId="AD" clId="Web-{34441D65-89D4-4E21-AAEB-0C7E7C1A7174}" dt="2022-01-22T22:49:42.230" v="981" actId="14100"/>
          <ac:picMkLst>
            <pc:docMk/>
            <pc:sldMk cId="2490617889" sldId="291"/>
            <ac:picMk id="8" creationId="{6A3E98CD-2A8B-45A7-BFA2-5B7F81B71D0E}"/>
          </ac:picMkLst>
        </pc:picChg>
      </pc:sldChg>
      <pc:sldChg chg="modNotes">
        <pc:chgData name="philipp.dingi" userId="S::philipp.dingi_gmail.com#ext#@sap.onmicrosoft.com::0bb00e9c-1a3c-4bdc-b695-9fae819309bd" providerId="AD" clId="Web-{34441D65-89D4-4E21-AAEB-0C7E7C1A7174}" dt="2022-01-22T22:53:09.750" v="1103"/>
        <pc:sldMkLst>
          <pc:docMk/>
          <pc:sldMk cId="2438393093" sldId="292"/>
        </pc:sldMkLst>
      </pc:sldChg>
      <pc:sldChg chg="modSp new modNotes">
        <pc:chgData name="philipp.dingi" userId="S::philipp.dingi_gmail.com#ext#@sap.onmicrosoft.com::0bb00e9c-1a3c-4bdc-b695-9fae819309bd" providerId="AD" clId="Web-{34441D65-89D4-4E21-AAEB-0C7E7C1A7174}" dt="2022-01-22T22:50:06.949" v="994"/>
        <pc:sldMkLst>
          <pc:docMk/>
          <pc:sldMk cId="4043182112" sldId="293"/>
        </pc:sldMkLst>
        <pc:spChg chg="mod">
          <ac:chgData name="philipp.dingi" userId="S::philipp.dingi_gmail.com#ext#@sap.onmicrosoft.com::0bb00e9c-1a3c-4bdc-b695-9fae819309bd" providerId="AD" clId="Web-{34441D65-89D4-4E21-AAEB-0C7E7C1A7174}" dt="2022-01-22T22:45:58.006" v="979" actId="20577"/>
          <ac:spMkLst>
            <pc:docMk/>
            <pc:sldMk cId="4043182112" sldId="293"/>
            <ac:spMk id="2" creationId="{0A47AD6E-3608-4BE9-86E2-B0E4ECE24923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0948EB0B-B717-4DBD-80B7-8C798B90C0E3}"/>
    <pc:docChg chg="addSld modSld sldOrd">
      <pc:chgData name="philipp.dingi" userId="S::philipp.dingi_gmail.com#ext#@sap.onmicrosoft.com::0bb00e9c-1a3c-4bdc-b695-9fae819309bd" providerId="AD" clId="Web-{0948EB0B-B717-4DBD-80B7-8C798B90C0E3}" dt="2022-01-22T20:16:41.330" v="678" actId="20577"/>
      <pc:docMkLst>
        <pc:docMk/>
      </pc:docMkLst>
      <pc:sldChg chg="addSp delSp modSp">
        <pc:chgData name="philipp.dingi" userId="S::philipp.dingi_gmail.com#ext#@sap.onmicrosoft.com::0bb00e9c-1a3c-4bdc-b695-9fae819309bd" providerId="AD" clId="Web-{0948EB0B-B717-4DBD-80B7-8C798B90C0E3}" dt="2022-01-22T19:18:12.203" v="203"/>
        <pc:sldMkLst>
          <pc:docMk/>
          <pc:sldMk cId="2047887942" sldId="262"/>
        </pc:sldMkLst>
        <pc:spChg chg="add del">
          <ac:chgData name="philipp.dingi" userId="S::philipp.dingi_gmail.com#ext#@sap.onmicrosoft.com::0bb00e9c-1a3c-4bdc-b695-9fae819309bd" providerId="AD" clId="Web-{0948EB0B-B717-4DBD-80B7-8C798B90C0E3}" dt="2022-01-22T19:17:40.031" v="200"/>
          <ac:spMkLst>
            <pc:docMk/>
            <pc:sldMk cId="2047887942" sldId="262"/>
            <ac:spMk id="5" creationId="{6D4E6AFC-BD5D-4A7F-AD4B-7A11E767BA9D}"/>
          </ac:spMkLst>
        </pc:spChg>
        <pc:spChg chg="add del mod">
          <ac:chgData name="philipp.dingi" userId="S::philipp.dingi_gmail.com#ext#@sap.onmicrosoft.com::0bb00e9c-1a3c-4bdc-b695-9fae819309bd" providerId="AD" clId="Web-{0948EB0B-B717-4DBD-80B7-8C798B90C0E3}" dt="2022-01-22T19:18:12.203" v="203"/>
          <ac:spMkLst>
            <pc:docMk/>
            <pc:sldMk cId="2047887942" sldId="262"/>
            <ac:spMk id="6" creationId="{AD38D969-FAF5-4C9F-83CA-EC754A886094}"/>
          </ac:spMkLst>
        </pc:spChg>
      </pc:sldChg>
      <pc:sldChg chg="modSp">
        <pc:chgData name="philipp.dingi" userId="S::philipp.dingi_gmail.com#ext#@sap.onmicrosoft.com::0bb00e9c-1a3c-4bdc-b695-9fae819309bd" providerId="AD" clId="Web-{0948EB0B-B717-4DBD-80B7-8C798B90C0E3}" dt="2022-01-22T19:09:19.333" v="41" actId="1076"/>
        <pc:sldMkLst>
          <pc:docMk/>
          <pc:sldMk cId="2279384370" sldId="274"/>
        </pc:sldMkLst>
        <pc:spChg chg="mod">
          <ac:chgData name="philipp.dingi" userId="S::philipp.dingi_gmail.com#ext#@sap.onmicrosoft.com::0bb00e9c-1a3c-4bdc-b695-9fae819309bd" providerId="AD" clId="Web-{0948EB0B-B717-4DBD-80B7-8C798B90C0E3}" dt="2022-01-22T19:06:32.642" v="23" actId="20577"/>
          <ac:spMkLst>
            <pc:docMk/>
            <pc:sldMk cId="2279384370" sldId="274"/>
            <ac:spMk id="5" creationId="{2CE11A56-840A-4A57-9AA1-DFC2EC9E311B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08:41.442" v="29" actId="1076"/>
          <ac:spMkLst>
            <pc:docMk/>
            <pc:sldMk cId="2279384370" sldId="274"/>
            <ac:spMk id="7" creationId="{0BFED316-A101-4896-BF7C-1944BDD2F668}"/>
          </ac:spMkLst>
        </pc:spChg>
        <pc:picChg chg="mod">
          <ac:chgData name="philipp.dingi" userId="S::philipp.dingi_gmail.com#ext#@sap.onmicrosoft.com::0bb00e9c-1a3c-4bdc-b695-9fae819309bd" providerId="AD" clId="Web-{0948EB0B-B717-4DBD-80B7-8C798B90C0E3}" dt="2022-01-22T19:09:19.333" v="41" actId="1076"/>
          <ac:picMkLst>
            <pc:docMk/>
            <pc:sldMk cId="2279384370" sldId="274"/>
            <ac:picMk id="9" creationId="{F040BFA0-F5DE-4913-9BA2-2007209D2B57}"/>
          </ac:picMkLst>
        </pc:picChg>
      </pc:sldChg>
      <pc:sldChg chg="modSp new">
        <pc:chgData name="philipp.dingi" userId="S::philipp.dingi_gmail.com#ext#@sap.onmicrosoft.com::0bb00e9c-1a3c-4bdc-b695-9fae819309bd" providerId="AD" clId="Web-{0948EB0B-B717-4DBD-80B7-8C798B90C0E3}" dt="2022-01-22T19:34:04.416" v="649" actId="20577"/>
        <pc:sldMkLst>
          <pc:docMk/>
          <pc:sldMk cId="1808057025" sldId="280"/>
        </pc:sldMkLst>
        <pc:spChg chg="mod">
          <ac:chgData name="philipp.dingi" userId="S::philipp.dingi_gmail.com#ext#@sap.onmicrosoft.com::0bb00e9c-1a3c-4bdc-b695-9fae819309bd" providerId="AD" clId="Web-{0948EB0B-B717-4DBD-80B7-8C798B90C0E3}" dt="2022-01-22T19:31:26.286" v="610" actId="20577"/>
          <ac:spMkLst>
            <pc:docMk/>
            <pc:sldMk cId="1808057025" sldId="280"/>
            <ac:spMk id="2" creationId="{EBF527C9-C641-4169-A311-64ABEB81483F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34:04.416" v="649" actId="20577"/>
          <ac:spMkLst>
            <pc:docMk/>
            <pc:sldMk cId="1808057025" sldId="280"/>
            <ac:spMk id="3" creationId="{5D1EEC4A-A8FA-4C2C-8F5B-CDD148A257BB}"/>
          </ac:spMkLst>
        </pc:spChg>
      </pc:sldChg>
      <pc:sldChg chg="modSp ord">
        <pc:chgData name="philipp.dingi" userId="S::philipp.dingi_gmail.com#ext#@sap.onmicrosoft.com::0bb00e9c-1a3c-4bdc-b695-9fae819309bd" providerId="AD" clId="Web-{0948EB0B-B717-4DBD-80B7-8C798B90C0E3}" dt="2022-01-22T19:19:09.267" v="205" actId="14100"/>
        <pc:sldMkLst>
          <pc:docMk/>
          <pc:sldMk cId="2925245335" sldId="281"/>
        </pc:sldMkLst>
        <pc:spChg chg="mod">
          <ac:chgData name="philipp.dingi" userId="S::philipp.dingi_gmail.com#ext#@sap.onmicrosoft.com::0bb00e9c-1a3c-4bdc-b695-9fae819309bd" providerId="AD" clId="Web-{0948EB0B-B717-4DBD-80B7-8C798B90C0E3}" dt="2022-01-22T19:14:58.653" v="179" actId="1076"/>
          <ac:spMkLst>
            <pc:docMk/>
            <pc:sldMk cId="2925245335" sldId="281"/>
            <ac:spMk id="9" creationId="{498BC3AB-D594-497E-A48D-8231E2AE778E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4:58.668" v="180" actId="1076"/>
          <ac:spMkLst>
            <pc:docMk/>
            <pc:sldMk cId="2925245335" sldId="281"/>
            <ac:spMk id="10" creationId="{824CFDDA-0244-486D-8BB0-8E6AE645E12F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4:58.684" v="181" actId="1076"/>
          <ac:spMkLst>
            <pc:docMk/>
            <pc:sldMk cId="2925245335" sldId="281"/>
            <ac:spMk id="11" creationId="{1D0C15F7-DAF8-4486-B11A-2AF6B44B1CC1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4:58.684" v="182" actId="1076"/>
          <ac:spMkLst>
            <pc:docMk/>
            <pc:sldMk cId="2925245335" sldId="281"/>
            <ac:spMk id="12" creationId="{0DC91260-112C-47D1-A955-9BA22B547165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9:09.267" v="205" actId="14100"/>
          <ac:spMkLst>
            <pc:docMk/>
            <pc:sldMk cId="2925245335" sldId="281"/>
            <ac:spMk id="13" creationId="{F7D9A41D-3ADB-49C2-BDE4-652E788CB280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6:20.420" v="192" actId="20577"/>
          <ac:spMkLst>
            <pc:docMk/>
            <pc:sldMk cId="2925245335" sldId="281"/>
            <ac:spMk id="14" creationId="{E56CD4B4-3B7C-4DAB-AE2C-1BDC2C7C7D7C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6:47.514" v="197" actId="1076"/>
          <ac:spMkLst>
            <pc:docMk/>
            <pc:sldMk cId="2925245335" sldId="281"/>
            <ac:spMk id="17" creationId="{8C07EC6D-8138-4D1E-B120-1996294B2E56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5:43.779" v="186" actId="1076"/>
          <ac:spMkLst>
            <pc:docMk/>
            <pc:sldMk cId="2925245335" sldId="281"/>
            <ac:spMk id="18" creationId="{6B45011C-7E17-430A-B390-9A0B69E2F30F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6:52.296" v="198" actId="1076"/>
          <ac:spMkLst>
            <pc:docMk/>
            <pc:sldMk cId="2925245335" sldId="281"/>
            <ac:spMk id="19" creationId="{B12D8AD1-12D1-4496-B908-37694D3A2B8C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6:37.748" v="195" actId="1076"/>
          <ac:spMkLst>
            <pc:docMk/>
            <pc:sldMk cId="2925245335" sldId="281"/>
            <ac:spMk id="21" creationId="{9C1E1D5B-09F2-4C7E-94A1-40F07E33CD9F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16:40.827" v="196" actId="1076"/>
          <ac:spMkLst>
            <pc:docMk/>
            <pc:sldMk cId="2925245335" sldId="281"/>
            <ac:spMk id="23" creationId="{F634382C-8644-4FD9-93B0-91084AD10CDF}"/>
          </ac:spMkLst>
        </pc:spChg>
        <pc:cxnChg chg="mod">
          <ac:chgData name="philipp.dingi" userId="S::philipp.dingi_gmail.com#ext#@sap.onmicrosoft.com::0bb00e9c-1a3c-4bdc-b695-9fae819309bd" providerId="AD" clId="Web-{0948EB0B-B717-4DBD-80B7-8C798B90C0E3}" dt="2022-01-22T19:15:49.872" v="187" actId="14100"/>
          <ac:cxnSpMkLst>
            <pc:docMk/>
            <pc:sldMk cId="2925245335" sldId="281"/>
            <ac:cxnSpMk id="5" creationId="{2DBF223E-9F3E-4948-B834-E5E158D2CFF6}"/>
          </ac:cxnSpMkLst>
        </pc:cxnChg>
      </pc:sldChg>
      <pc:sldChg chg="modSp">
        <pc:chgData name="philipp.dingi" userId="S::philipp.dingi_gmail.com#ext#@sap.onmicrosoft.com::0bb00e9c-1a3c-4bdc-b695-9fae819309bd" providerId="AD" clId="Web-{0948EB0B-B717-4DBD-80B7-8C798B90C0E3}" dt="2022-01-22T19:29:17.018" v="564"/>
        <pc:sldMkLst>
          <pc:docMk/>
          <pc:sldMk cId="1527713332" sldId="284"/>
        </pc:sldMkLst>
        <pc:spChg chg="mod">
          <ac:chgData name="philipp.dingi" userId="S::philipp.dingi_gmail.com#ext#@sap.onmicrosoft.com::0bb00e9c-1a3c-4bdc-b695-9fae819309bd" providerId="AD" clId="Web-{0948EB0B-B717-4DBD-80B7-8C798B90C0E3}" dt="2022-01-22T19:28:43.955" v="561"/>
          <ac:spMkLst>
            <pc:docMk/>
            <pc:sldMk cId="1527713332" sldId="284"/>
            <ac:spMk id="12" creationId="{0DC91260-112C-47D1-A955-9BA22B547165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29:17.018" v="564"/>
          <ac:spMkLst>
            <pc:docMk/>
            <pc:sldMk cId="1527713332" sldId="284"/>
            <ac:spMk id="21" creationId="{9C1E1D5B-09F2-4C7E-94A1-40F07E33CD9F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28:58.236" v="563"/>
          <ac:spMkLst>
            <pc:docMk/>
            <pc:sldMk cId="1527713332" sldId="284"/>
            <ac:spMk id="22" creationId="{FF5CBD16-E3C4-4EB5-85F6-979A0C60438A}"/>
          </ac:spMkLst>
        </pc:spChg>
        <pc:spChg chg="mod">
          <ac:chgData name="philipp.dingi" userId="S::philipp.dingi_gmail.com#ext#@sap.onmicrosoft.com::0bb00e9c-1a3c-4bdc-b695-9fae819309bd" providerId="AD" clId="Web-{0948EB0B-B717-4DBD-80B7-8C798B90C0E3}" dt="2022-01-22T19:28:54.830" v="562"/>
          <ac:spMkLst>
            <pc:docMk/>
            <pc:sldMk cId="1527713332" sldId="284"/>
            <ac:spMk id="23" creationId="{F634382C-8644-4FD9-93B0-91084AD10CDF}"/>
          </ac:spMkLst>
        </pc:spChg>
      </pc:sldChg>
      <pc:sldChg chg="addSp delSp modSp new">
        <pc:chgData name="philipp.dingi" userId="S::philipp.dingi_gmail.com#ext#@sap.onmicrosoft.com::0bb00e9c-1a3c-4bdc-b695-9fae819309bd" providerId="AD" clId="Web-{0948EB0B-B717-4DBD-80B7-8C798B90C0E3}" dt="2022-01-22T19:55:57.427" v="656" actId="1076"/>
        <pc:sldMkLst>
          <pc:docMk/>
          <pc:sldMk cId="1074807870" sldId="285"/>
        </pc:sldMkLst>
        <pc:spChg chg="mod">
          <ac:chgData name="philipp.dingi" userId="S::philipp.dingi_gmail.com#ext#@sap.onmicrosoft.com::0bb00e9c-1a3c-4bdc-b695-9fae819309bd" providerId="AD" clId="Web-{0948EB0B-B717-4DBD-80B7-8C798B90C0E3}" dt="2022-01-22T19:33:08.024" v="648" actId="20577"/>
          <ac:spMkLst>
            <pc:docMk/>
            <pc:sldMk cId="1074807870" sldId="285"/>
            <ac:spMk id="2" creationId="{101ADD94-07C2-4CA1-A57E-893F0C764E21}"/>
          </ac:spMkLst>
        </pc:spChg>
        <pc:picChg chg="add del mod">
          <ac:chgData name="philipp.dingi" userId="S::philipp.dingi_gmail.com#ext#@sap.onmicrosoft.com::0bb00e9c-1a3c-4bdc-b695-9fae819309bd" providerId="AD" clId="Web-{0948EB0B-B717-4DBD-80B7-8C798B90C0E3}" dt="2022-01-22T19:55:40.302" v="653"/>
          <ac:picMkLst>
            <pc:docMk/>
            <pc:sldMk cId="1074807870" sldId="285"/>
            <ac:picMk id="4" creationId="{5C2D8EE6-0A09-47C6-B97F-4D95F31C5212}"/>
          </ac:picMkLst>
        </pc:picChg>
        <pc:picChg chg="add mod">
          <ac:chgData name="philipp.dingi" userId="S::philipp.dingi_gmail.com#ext#@sap.onmicrosoft.com::0bb00e9c-1a3c-4bdc-b695-9fae819309bd" providerId="AD" clId="Web-{0948EB0B-B717-4DBD-80B7-8C798B90C0E3}" dt="2022-01-22T19:55:57.427" v="656" actId="1076"/>
          <ac:picMkLst>
            <pc:docMk/>
            <pc:sldMk cId="1074807870" sldId="285"/>
            <ac:picMk id="6" creationId="{58135B5C-A6F8-47DF-882F-D18493CA91B5}"/>
          </ac:picMkLst>
        </pc:picChg>
      </pc:sldChg>
      <pc:sldChg chg="addSp delSp modSp new">
        <pc:chgData name="philipp.dingi" userId="S::philipp.dingi_gmail.com#ext#@sap.onmicrosoft.com::0bb00e9c-1a3c-4bdc-b695-9fae819309bd" providerId="AD" clId="Web-{0948EB0B-B717-4DBD-80B7-8C798B90C0E3}" dt="2022-01-22T20:11:00.917" v="658"/>
        <pc:sldMkLst>
          <pc:docMk/>
          <pc:sldMk cId="1357679236" sldId="287"/>
        </pc:sldMkLst>
        <pc:spChg chg="del">
          <ac:chgData name="philipp.dingi" userId="S::philipp.dingi_gmail.com#ext#@sap.onmicrosoft.com::0bb00e9c-1a3c-4bdc-b695-9fae819309bd" providerId="AD" clId="Web-{0948EB0B-B717-4DBD-80B7-8C798B90C0E3}" dt="2022-01-22T20:11:00.917" v="658"/>
          <ac:spMkLst>
            <pc:docMk/>
            <pc:sldMk cId="1357679236" sldId="287"/>
            <ac:spMk id="3" creationId="{9160C426-57B8-4ECE-8DE4-70C1F1E55360}"/>
          </ac:spMkLst>
        </pc:spChg>
        <pc:picChg chg="add mod ord">
          <ac:chgData name="philipp.dingi" userId="S::philipp.dingi_gmail.com#ext#@sap.onmicrosoft.com::0bb00e9c-1a3c-4bdc-b695-9fae819309bd" providerId="AD" clId="Web-{0948EB0B-B717-4DBD-80B7-8C798B90C0E3}" dt="2022-01-22T20:11:00.917" v="658"/>
          <ac:picMkLst>
            <pc:docMk/>
            <pc:sldMk cId="1357679236" sldId="287"/>
            <ac:picMk id="4" creationId="{B9847861-D5A6-47DF-8522-D5D475E64F94}"/>
          </ac:picMkLst>
        </pc:picChg>
      </pc:sldChg>
      <pc:sldChg chg="modSp new">
        <pc:chgData name="philipp.dingi" userId="S::philipp.dingi_gmail.com#ext#@sap.onmicrosoft.com::0bb00e9c-1a3c-4bdc-b695-9fae819309bd" providerId="AD" clId="Web-{0948EB0B-B717-4DBD-80B7-8C798B90C0E3}" dt="2022-01-22T20:16:41.330" v="678" actId="20577"/>
        <pc:sldMkLst>
          <pc:docMk/>
          <pc:sldMk cId="1765295551" sldId="288"/>
        </pc:sldMkLst>
        <pc:spChg chg="mod">
          <ac:chgData name="philipp.dingi" userId="S::philipp.dingi_gmail.com#ext#@sap.onmicrosoft.com::0bb00e9c-1a3c-4bdc-b695-9fae819309bd" providerId="AD" clId="Web-{0948EB0B-B717-4DBD-80B7-8C798B90C0E3}" dt="2022-01-22T20:16:41.330" v="678" actId="20577"/>
          <ac:spMkLst>
            <pc:docMk/>
            <pc:sldMk cId="1765295551" sldId="288"/>
            <ac:spMk id="2" creationId="{085A4562-77D8-4BB9-9C0B-53553E127069}"/>
          </ac:spMkLst>
        </pc:spChg>
      </pc:sldChg>
    </pc:docChg>
  </pc:docChgLst>
  <pc:docChgLst>
    <pc:chgData name="Pfützer, Julia" userId="S::julia.pfuetzer_tof.de#ext#@sap.onmicrosoft.com::c3ed3564-297e-4c47-9ec0-31a2671d67d5" providerId="AD" clId="Web-{6A9A072A-F70A-47EA-81E1-FFF4195C3A7D}"/>
    <pc:docChg chg="modSld">
      <pc:chgData name="Pfützer, Julia" userId="S::julia.pfuetzer_tof.de#ext#@sap.onmicrosoft.com::c3ed3564-297e-4c47-9ec0-31a2671d67d5" providerId="AD" clId="Web-{6A9A072A-F70A-47EA-81E1-FFF4195C3A7D}" dt="2022-01-25T06:55:13.441" v="1"/>
      <pc:docMkLst>
        <pc:docMk/>
      </pc:docMkLst>
      <pc:sldChg chg="modSp">
        <pc:chgData name="Pfützer, Julia" userId="S::julia.pfuetzer_tof.de#ext#@sap.onmicrosoft.com::c3ed3564-297e-4c47-9ec0-31a2671d67d5" providerId="AD" clId="Web-{6A9A072A-F70A-47EA-81E1-FFF4195C3A7D}" dt="2022-01-25T06:55:13.441" v="1"/>
        <pc:sldMkLst>
          <pc:docMk/>
          <pc:sldMk cId="3638640183" sldId="278"/>
        </pc:sldMkLst>
        <pc:graphicFrameChg chg="mod modGraphic">
          <ac:chgData name="Pfützer, Julia" userId="S::julia.pfuetzer_tof.de#ext#@sap.onmicrosoft.com::c3ed3564-297e-4c47-9ec0-31a2671d67d5" providerId="AD" clId="Web-{6A9A072A-F70A-47EA-81E1-FFF4195C3A7D}" dt="2022-01-25T06:55:13.441" v="1"/>
          <ac:graphicFrameMkLst>
            <pc:docMk/>
            <pc:sldMk cId="3638640183" sldId="278"/>
            <ac:graphicFrameMk id="4" creationId="{018929DB-E3C1-45F8-BC9E-F50CCE2D300A}"/>
          </ac:graphicFrameMkLst>
        </pc:graphicFrameChg>
      </pc:sldChg>
    </pc:docChg>
  </pc:docChgLst>
  <pc:docChgLst>
    <pc:chgData name="Koenning, Julius" userId="4c8d2ce1-61d5-4918-b135-60a4c6bbd940" providerId="ADAL" clId="{152372CE-2D1E-4C31-97B5-394F796157FF}"/>
    <pc:docChg chg="undo custSel addSld modSld">
      <pc:chgData name="Koenning, Julius" userId="4c8d2ce1-61d5-4918-b135-60a4c6bbd940" providerId="ADAL" clId="{152372CE-2D1E-4C31-97B5-394F796157FF}" dt="2022-01-24T21:03:30.947" v="93" actId="1037"/>
      <pc:docMkLst>
        <pc:docMk/>
      </pc:docMkLst>
      <pc:sldChg chg="delSp modSp new mod">
        <pc:chgData name="Koenning, Julius" userId="4c8d2ce1-61d5-4918-b135-60a4c6bbd940" providerId="ADAL" clId="{152372CE-2D1E-4C31-97B5-394F796157FF}" dt="2022-01-23T13:11:40.317" v="26" actId="14100"/>
        <pc:sldMkLst>
          <pc:docMk/>
          <pc:sldMk cId="4232235317" sldId="296"/>
        </pc:sldMkLst>
        <pc:spChg chg="mod">
          <ac:chgData name="Koenning, Julius" userId="4c8d2ce1-61d5-4918-b135-60a4c6bbd940" providerId="ADAL" clId="{152372CE-2D1E-4C31-97B5-394F796157FF}" dt="2022-01-23T13:11:40.317" v="26" actId="14100"/>
          <ac:spMkLst>
            <pc:docMk/>
            <pc:sldMk cId="4232235317" sldId="296"/>
            <ac:spMk id="2" creationId="{198D5191-CA4D-4BF0-BF5C-5616E4FC2672}"/>
          </ac:spMkLst>
        </pc:spChg>
        <pc:spChg chg="del">
          <ac:chgData name="Koenning, Julius" userId="4c8d2ce1-61d5-4918-b135-60a4c6bbd940" providerId="ADAL" clId="{152372CE-2D1E-4C31-97B5-394F796157FF}" dt="2022-01-23T13:11:04.925" v="10" actId="478"/>
          <ac:spMkLst>
            <pc:docMk/>
            <pc:sldMk cId="4232235317" sldId="296"/>
            <ac:spMk id="3" creationId="{A8D4E9BF-859B-475F-B579-B2C70ACD7667}"/>
          </ac:spMkLst>
        </pc:spChg>
      </pc:sldChg>
      <pc:sldChg chg="addSp delSp modSp add mod">
        <pc:chgData name="Koenning, Julius" userId="4c8d2ce1-61d5-4918-b135-60a4c6bbd940" providerId="ADAL" clId="{152372CE-2D1E-4C31-97B5-394F796157FF}" dt="2022-01-23T13:43:01.673" v="83" actId="1076"/>
        <pc:sldMkLst>
          <pc:docMk/>
          <pc:sldMk cId="3636247736" sldId="297"/>
        </pc:sldMkLst>
        <pc:spChg chg="mod">
          <ac:chgData name="Koenning, Julius" userId="4c8d2ce1-61d5-4918-b135-60a4c6bbd940" providerId="ADAL" clId="{152372CE-2D1E-4C31-97B5-394F796157FF}" dt="2022-01-23T13:43:01.673" v="83" actId="1076"/>
          <ac:spMkLst>
            <pc:docMk/>
            <pc:sldMk cId="3636247736" sldId="297"/>
            <ac:spMk id="2" creationId="{198D5191-CA4D-4BF0-BF5C-5616E4FC2672}"/>
          </ac:spMkLst>
        </pc:spChg>
        <pc:picChg chg="add del mod">
          <ac:chgData name="Koenning, Julius" userId="4c8d2ce1-61d5-4918-b135-60a4c6bbd940" providerId="ADAL" clId="{152372CE-2D1E-4C31-97B5-394F796157FF}" dt="2022-01-23T13:30:20.196" v="55" actId="478"/>
          <ac:picMkLst>
            <pc:docMk/>
            <pc:sldMk cId="3636247736" sldId="297"/>
            <ac:picMk id="7" creationId="{A8130F99-9104-4426-8C5D-F04E6A033358}"/>
          </ac:picMkLst>
        </pc:picChg>
        <pc:picChg chg="add del mod">
          <ac:chgData name="Koenning, Julius" userId="4c8d2ce1-61d5-4918-b135-60a4c6bbd940" providerId="ADAL" clId="{152372CE-2D1E-4C31-97B5-394F796157FF}" dt="2022-01-23T13:31:37.896" v="81" actId="478"/>
          <ac:picMkLst>
            <pc:docMk/>
            <pc:sldMk cId="3636247736" sldId="297"/>
            <ac:picMk id="9" creationId="{C1E8C61C-A7D0-4D87-AE50-4C81A53F4A6C}"/>
          </ac:picMkLst>
        </pc:picChg>
        <pc:picChg chg="add mod">
          <ac:chgData name="Koenning, Julius" userId="4c8d2ce1-61d5-4918-b135-60a4c6bbd940" providerId="ADAL" clId="{152372CE-2D1E-4C31-97B5-394F796157FF}" dt="2022-01-23T13:31:42.052" v="82" actId="1076"/>
          <ac:picMkLst>
            <pc:docMk/>
            <pc:sldMk cId="3636247736" sldId="297"/>
            <ac:picMk id="11" creationId="{0C8EB899-8BC9-421D-A193-2ABB3B288652}"/>
          </ac:picMkLst>
        </pc:picChg>
      </pc:sldChg>
      <pc:sldChg chg="addSp modSp mod">
        <pc:chgData name="Koenning, Julius" userId="4c8d2ce1-61d5-4918-b135-60a4c6bbd940" providerId="ADAL" clId="{152372CE-2D1E-4C31-97B5-394F796157FF}" dt="2022-01-24T21:03:30.947" v="93" actId="1037"/>
        <pc:sldMkLst>
          <pc:docMk/>
          <pc:sldMk cId="3210691113" sldId="306"/>
        </pc:sldMkLst>
        <pc:spChg chg="mod">
          <ac:chgData name="Koenning, Julius" userId="4c8d2ce1-61d5-4918-b135-60a4c6bbd940" providerId="ADAL" clId="{152372CE-2D1E-4C31-97B5-394F796157FF}" dt="2022-01-24T21:03:17.883" v="90" actId="1035"/>
          <ac:spMkLst>
            <pc:docMk/>
            <pc:sldMk cId="3210691113" sldId="306"/>
            <ac:spMk id="13" creationId="{C1FF0B3D-696A-49F1-84F2-774976A2B5B1}"/>
          </ac:spMkLst>
        </pc:spChg>
        <pc:spChg chg="mod">
          <ac:chgData name="Koenning, Julius" userId="4c8d2ce1-61d5-4918-b135-60a4c6bbd940" providerId="ADAL" clId="{152372CE-2D1E-4C31-97B5-394F796157FF}" dt="2022-01-24T21:03:09.733" v="84" actId="1076"/>
          <ac:spMkLst>
            <pc:docMk/>
            <pc:sldMk cId="3210691113" sldId="306"/>
            <ac:spMk id="15" creationId="{30890084-9899-4A8C-9E88-235A1C615C80}"/>
          </ac:spMkLst>
        </pc:spChg>
        <pc:spChg chg="add mod">
          <ac:chgData name="Koenning, Julius" userId="4c8d2ce1-61d5-4918-b135-60a4c6bbd940" providerId="ADAL" clId="{152372CE-2D1E-4C31-97B5-394F796157FF}" dt="2022-01-24T21:03:19.224" v="91" actId="571"/>
          <ac:spMkLst>
            <pc:docMk/>
            <pc:sldMk cId="3210691113" sldId="306"/>
            <ac:spMk id="18" creationId="{C0286F3F-4B2A-4403-828C-E0545A10D286}"/>
          </ac:spMkLst>
        </pc:spChg>
        <pc:spChg chg="add mod">
          <ac:chgData name="Koenning, Julius" userId="4c8d2ce1-61d5-4918-b135-60a4c6bbd940" providerId="ADAL" clId="{152372CE-2D1E-4C31-97B5-394F796157FF}" dt="2022-01-24T21:03:30.947" v="93" actId="1037"/>
          <ac:spMkLst>
            <pc:docMk/>
            <pc:sldMk cId="3210691113" sldId="306"/>
            <ac:spMk id="20" creationId="{D392342F-CD95-4141-BE28-0EB59DE4CE97}"/>
          </ac:spMkLst>
        </pc:spChg>
      </pc:sldChg>
    </pc:docChg>
  </pc:docChgLst>
  <pc:docChgLst>
    <pc:chgData name="Pfützer, Julia" userId="S::julia.pfuetzer_tof.de#ext#@sap.onmicrosoft.com::c3ed3564-297e-4c47-9ec0-31a2671d67d5" providerId="AD" clId="Web-{59D73536-73D4-407D-A8F7-AA14C8FC63B0}"/>
    <pc:docChg chg="modSld">
      <pc:chgData name="Pfützer, Julia" userId="S::julia.pfuetzer_tof.de#ext#@sap.onmicrosoft.com::c3ed3564-297e-4c47-9ec0-31a2671d67d5" providerId="AD" clId="Web-{59D73536-73D4-407D-A8F7-AA14C8FC63B0}" dt="2022-01-23T19:55:48.422" v="44" actId="20577"/>
      <pc:docMkLst>
        <pc:docMk/>
      </pc:docMkLst>
      <pc:sldChg chg="modSp">
        <pc:chgData name="Pfützer, Julia" userId="S::julia.pfuetzer_tof.de#ext#@sap.onmicrosoft.com::c3ed3564-297e-4c47-9ec0-31a2671d67d5" providerId="AD" clId="Web-{59D73536-73D4-407D-A8F7-AA14C8FC63B0}" dt="2022-01-23T19:55:48.422" v="44" actId="20577"/>
        <pc:sldMkLst>
          <pc:docMk/>
          <pc:sldMk cId="4125509136" sldId="290"/>
        </pc:sldMkLst>
        <pc:spChg chg="mod">
          <ac:chgData name="Pfützer, Julia" userId="S::julia.pfuetzer_tof.de#ext#@sap.onmicrosoft.com::c3ed3564-297e-4c47-9ec0-31a2671d67d5" providerId="AD" clId="Web-{59D73536-73D4-407D-A8F7-AA14C8FC63B0}" dt="2022-01-23T19:55:48.422" v="44" actId="20577"/>
          <ac:spMkLst>
            <pc:docMk/>
            <pc:sldMk cId="4125509136" sldId="290"/>
            <ac:spMk id="3" creationId="{1A4DF6C9-2514-46AA-A318-7FC6E712EB6B}"/>
          </ac:spMkLst>
        </pc:spChg>
      </pc:sldChg>
    </pc:docChg>
  </pc:docChgLst>
  <pc:docChgLst>
    <pc:chgData clId="Web-{8E8A29DE-C08B-47F9-AA01-41B4288F2FD5}"/>
    <pc:docChg chg="addSld">
      <pc:chgData name="" userId="" providerId="" clId="Web-{8E8A29DE-C08B-47F9-AA01-41B4288F2FD5}" dt="2022-01-22T11:30:01.247" v="0"/>
      <pc:docMkLst>
        <pc:docMk/>
      </pc:docMkLst>
      <pc:sldChg chg="new">
        <pc:chgData name="" userId="" providerId="" clId="Web-{8E8A29DE-C08B-47F9-AA01-41B4288F2FD5}" dt="2022-01-22T11:30:01.247" v="0"/>
        <pc:sldMkLst>
          <pc:docMk/>
          <pc:sldMk cId="2600423080" sldId="257"/>
        </pc:sldMkLst>
      </pc:sldChg>
    </pc:docChg>
  </pc:docChgLst>
  <pc:docChgLst>
    <pc:chgData name="philipp.dingi" userId="S::philipp.dingi_gmail.com#ext#@sap.onmicrosoft.com::0bb00e9c-1a3c-4bdc-b695-9fae819309bd" providerId="AD" clId="Web-{7A05CE9F-C1E7-47F5-A234-47F4CE58A3AE}"/>
    <pc:docChg chg="addSld delSld modSld">
      <pc:chgData name="philipp.dingi" userId="S::philipp.dingi_gmail.com#ext#@sap.onmicrosoft.com::0bb00e9c-1a3c-4bdc-b695-9fae819309bd" providerId="AD" clId="Web-{7A05CE9F-C1E7-47F5-A234-47F4CE58A3AE}" dt="2022-01-22T12:04:18.850" v="216" actId="20577"/>
      <pc:docMkLst>
        <pc:docMk/>
      </pc:docMkLst>
      <pc:sldChg chg="modSp">
        <pc:chgData name="philipp.dingi" userId="S::philipp.dingi_gmail.com#ext#@sap.onmicrosoft.com::0bb00e9c-1a3c-4bdc-b695-9fae819309bd" providerId="AD" clId="Web-{7A05CE9F-C1E7-47F5-A234-47F4CE58A3AE}" dt="2022-01-22T11:42:16.944" v="48" actId="20577"/>
        <pc:sldMkLst>
          <pc:docMk/>
          <pc:sldMk cId="2525843409" sldId="258"/>
        </pc:sldMkLst>
        <pc:spChg chg="mod">
          <ac:chgData name="philipp.dingi" userId="S::philipp.dingi_gmail.com#ext#@sap.onmicrosoft.com::0bb00e9c-1a3c-4bdc-b695-9fae819309bd" providerId="AD" clId="Web-{7A05CE9F-C1E7-47F5-A234-47F4CE58A3AE}" dt="2022-01-22T11:42:16.944" v="48" actId="20577"/>
          <ac:spMkLst>
            <pc:docMk/>
            <pc:sldMk cId="2525843409" sldId="258"/>
            <ac:spMk id="4" creationId="{22DA1E03-655E-4936-8097-EB4EB01B36D9}"/>
          </ac:spMkLst>
        </pc:spChg>
      </pc:sldChg>
      <pc:sldChg chg="new del">
        <pc:chgData name="philipp.dingi" userId="S::philipp.dingi_gmail.com#ext#@sap.onmicrosoft.com::0bb00e9c-1a3c-4bdc-b695-9fae819309bd" providerId="AD" clId="Web-{7A05CE9F-C1E7-47F5-A234-47F4CE58A3AE}" dt="2022-01-22T11:46:25.029" v="50"/>
        <pc:sldMkLst>
          <pc:docMk/>
          <pc:sldMk cId="3888109652" sldId="259"/>
        </pc:sldMkLst>
      </pc:sldChg>
      <pc:sldChg chg="modSp new">
        <pc:chgData name="philipp.dingi" userId="S::philipp.dingi_gmail.com#ext#@sap.onmicrosoft.com::0bb00e9c-1a3c-4bdc-b695-9fae819309bd" providerId="AD" clId="Web-{7A05CE9F-C1E7-47F5-A234-47F4CE58A3AE}" dt="2022-01-22T12:04:18.850" v="216" actId="20577"/>
        <pc:sldMkLst>
          <pc:docMk/>
          <pc:sldMk cId="4063198503" sldId="259"/>
        </pc:sldMkLst>
        <pc:spChg chg="mod">
          <ac:chgData name="philipp.dingi" userId="S::philipp.dingi_gmail.com#ext#@sap.onmicrosoft.com::0bb00e9c-1a3c-4bdc-b695-9fae819309bd" providerId="AD" clId="Web-{7A05CE9F-C1E7-47F5-A234-47F4CE58A3AE}" dt="2022-01-22T11:49:40.456" v="78" actId="20577"/>
          <ac:spMkLst>
            <pc:docMk/>
            <pc:sldMk cId="4063198503" sldId="259"/>
            <ac:spMk id="2" creationId="{1F600229-91A0-4BC9-8181-79AF09C4F255}"/>
          </ac:spMkLst>
        </pc:spChg>
        <pc:spChg chg="mod">
          <ac:chgData name="philipp.dingi" userId="S::philipp.dingi_gmail.com#ext#@sap.onmicrosoft.com::0bb00e9c-1a3c-4bdc-b695-9fae819309bd" providerId="AD" clId="Web-{7A05CE9F-C1E7-47F5-A234-47F4CE58A3AE}" dt="2022-01-22T12:04:18.850" v="216" actId="20577"/>
          <ac:spMkLst>
            <pc:docMk/>
            <pc:sldMk cId="4063198503" sldId="259"/>
            <ac:spMk id="3" creationId="{D8DEA60B-03B6-49B7-9A8D-40FFB919D89D}"/>
          </ac:spMkLst>
        </pc:spChg>
      </pc:sldChg>
    </pc:docChg>
  </pc:docChgLst>
  <pc:docChgLst>
    <pc:chgData name="philipp.dingi" userId="S::philipp.dingi_gmail.com#ext#@sap.onmicrosoft.com::0bb00e9c-1a3c-4bdc-b695-9fae819309bd" providerId="AD" clId="Web-{AEDB040E-A5AB-4922-8220-11B0A6CDBC39}"/>
    <pc:docChg chg="addSld modSld">
      <pc:chgData name="philipp.dingi" userId="S::philipp.dingi_gmail.com#ext#@sap.onmicrosoft.com::0bb00e9c-1a3c-4bdc-b695-9fae819309bd" providerId="AD" clId="Web-{AEDB040E-A5AB-4922-8220-11B0A6CDBC39}" dt="2022-01-23T13:08:44.732" v="129"/>
      <pc:docMkLst>
        <pc:docMk/>
      </pc:docMkLst>
      <pc:sldChg chg="addSp delSp modSp mod setBg">
        <pc:chgData name="philipp.dingi" userId="S::philipp.dingi_gmail.com#ext#@sap.onmicrosoft.com::0bb00e9c-1a3c-4bdc-b695-9fae819309bd" providerId="AD" clId="Web-{AEDB040E-A5AB-4922-8220-11B0A6CDBC39}" dt="2022-01-23T12:39:09.913" v="126"/>
        <pc:sldMkLst>
          <pc:docMk/>
          <pc:sldMk cId="109857222" sldId="256"/>
        </pc:sldMkLst>
        <pc:spChg chg="mod ord">
          <ac:chgData name="philipp.dingi" userId="S::philipp.dingi_gmail.com#ext#@sap.onmicrosoft.com::0bb00e9c-1a3c-4bdc-b695-9fae819309bd" providerId="AD" clId="Web-{AEDB040E-A5AB-4922-8220-11B0A6CDBC39}" dt="2022-01-23T12:39:09.913" v="126"/>
          <ac:spMkLst>
            <pc:docMk/>
            <pc:sldMk cId="109857222" sldId="256"/>
            <ac:spMk id="2" creationId="{3D160A70-0598-4614-9B46-DC1355408FCA}"/>
          </ac:spMkLst>
        </pc:spChg>
        <pc:spChg chg="mod">
          <ac:chgData name="philipp.dingi" userId="S::philipp.dingi_gmail.com#ext#@sap.onmicrosoft.com::0bb00e9c-1a3c-4bdc-b695-9fae819309bd" providerId="AD" clId="Web-{AEDB040E-A5AB-4922-8220-11B0A6CDBC39}" dt="2022-01-23T12:39:09.913" v="126"/>
          <ac:spMkLst>
            <pc:docMk/>
            <pc:sldMk cId="109857222" sldId="256"/>
            <ac:spMk id="3" creationId="{57F8E1A1-56B4-4306-8207-81F65D13EA58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8:39.037" v="114"/>
          <ac:spMkLst>
            <pc:docMk/>
            <pc:sldMk cId="109857222" sldId="256"/>
            <ac:spMk id="71" creationId="{32BC26D8-82FB-445E-AA49-62A77D7C1EE0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8:39.037" v="114"/>
          <ac:spMkLst>
            <pc:docMk/>
            <pc:sldMk cId="109857222" sldId="256"/>
            <ac:spMk id="73" creationId="{CB44330D-EA18-4254-AA95-EB49948539B8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9:09.913" v="126"/>
          <ac:spMkLst>
            <pc:docMk/>
            <pc:sldMk cId="109857222" sldId="256"/>
            <ac:spMk id="2052" creationId="{C7F55EAC-550A-4BDD-9099-3F20B8FA0EBC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9:09.913" v="126"/>
          <ac:spMkLst>
            <pc:docMk/>
            <pc:sldMk cId="109857222" sldId="256"/>
            <ac:spMk id="2053" creationId="{DC4F5A5F-493F-49AE-89B6-D5AF5EBC8B0E}"/>
          </ac:spMkLst>
        </pc:spChg>
        <pc:picChg chg="mod">
          <ac:chgData name="philipp.dingi" userId="S::philipp.dingi_gmail.com#ext#@sap.onmicrosoft.com::0bb00e9c-1a3c-4bdc-b695-9fae819309bd" providerId="AD" clId="Web-{AEDB040E-A5AB-4922-8220-11B0A6CDBC39}" dt="2022-01-23T12:39:09.913" v="126"/>
          <ac:picMkLst>
            <pc:docMk/>
            <pc:sldMk cId="109857222" sldId="256"/>
            <ac:picMk id="2050" creationId="{491D3904-40E5-49AC-BB21-7FAEB2B252FF}"/>
          </ac:picMkLst>
        </pc:picChg>
      </pc:sldChg>
      <pc:sldChg chg="addSp delSp modSp mod setBg">
        <pc:chgData name="philipp.dingi" userId="S::philipp.dingi_gmail.com#ext#@sap.onmicrosoft.com::0bb00e9c-1a3c-4bdc-b695-9fae819309bd" providerId="AD" clId="Web-{AEDB040E-A5AB-4922-8220-11B0A6CDBC39}" dt="2022-01-23T12:13:02.071" v="33"/>
        <pc:sldMkLst>
          <pc:docMk/>
          <pc:sldMk cId="2854825109" sldId="273"/>
        </pc:sldMkLst>
        <pc:spChg chg="mo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2" creationId="{96750BC3-89E1-4581-B03B-2474EAB730B8}"/>
          </ac:spMkLst>
        </pc:spChg>
        <pc:spChg chg="mo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3" creationId="{D1383758-1E31-4A01-964C-86C87DD16657}"/>
          </ac:spMkLst>
        </pc:spChg>
        <pc:spChg chg="mod or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5" creationId="{52E545AA-5F46-443D-B40F-FDCAA6914E4A}"/>
          </ac:spMkLst>
        </pc:spChg>
        <pc:spChg chg="mod or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6" creationId="{05B604E3-34CE-4F63-B296-8D478E675CEB}"/>
          </ac:spMkLst>
        </pc:spChg>
        <pc:spChg chg="ad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13" creationId="{5AAE9118-0436-4488-AC4A-C14DF6A7B6B1}"/>
          </ac:spMkLst>
        </pc:spChg>
        <pc:spChg chg="ad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15" creationId="{1B10F861-B8F1-49C7-BD58-EAB20CEE7F93}"/>
          </ac:spMkLst>
        </pc:spChg>
        <pc:spChg chg="add">
          <ac:chgData name="philipp.dingi" userId="S::philipp.dingi_gmail.com#ext#@sap.onmicrosoft.com::0bb00e9c-1a3c-4bdc-b695-9fae819309bd" providerId="AD" clId="Web-{AEDB040E-A5AB-4922-8220-11B0A6CDBC39}" dt="2022-01-23T12:13:02.071" v="33"/>
          <ac:spMkLst>
            <pc:docMk/>
            <pc:sldMk cId="2854825109" sldId="273"/>
            <ac:spMk id="17" creationId="{61F6E425-22AB-4DA2-8FAC-58ADB58EF6C3}"/>
          </ac:spMkLst>
        </pc:spChg>
        <pc:picChg chg="add del mod">
          <ac:chgData name="philipp.dingi" userId="S::philipp.dingi_gmail.com#ext#@sap.onmicrosoft.com::0bb00e9c-1a3c-4bdc-b695-9fae819309bd" providerId="AD" clId="Web-{AEDB040E-A5AB-4922-8220-11B0A6CDBC39}" dt="2022-01-23T12:11:45.585" v="25"/>
          <ac:picMkLst>
            <pc:docMk/>
            <pc:sldMk cId="2854825109" sldId="273"/>
            <ac:picMk id="4" creationId="{402B20B7-3AC2-4421-8456-ECD08F4FED24}"/>
          </ac:picMkLst>
        </pc:picChg>
        <pc:picChg chg="add mod ord">
          <ac:chgData name="philipp.dingi" userId="S::philipp.dingi_gmail.com#ext#@sap.onmicrosoft.com::0bb00e9c-1a3c-4bdc-b695-9fae819309bd" providerId="AD" clId="Web-{AEDB040E-A5AB-4922-8220-11B0A6CDBC39}" dt="2022-01-23T12:13:02.071" v="33"/>
          <ac:picMkLst>
            <pc:docMk/>
            <pc:sldMk cId="2854825109" sldId="273"/>
            <ac:picMk id="7" creationId="{5DC5AC5B-9ACC-4DD9-9A5B-C6E46C5E532E}"/>
          </ac:picMkLst>
        </pc:picChg>
        <pc:picChg chg="add mod">
          <ac:chgData name="philipp.dingi" userId="S::philipp.dingi_gmail.com#ext#@sap.onmicrosoft.com::0bb00e9c-1a3c-4bdc-b695-9fae819309bd" providerId="AD" clId="Web-{AEDB040E-A5AB-4922-8220-11B0A6CDBC39}" dt="2022-01-23T12:13:02.071" v="33"/>
          <ac:picMkLst>
            <pc:docMk/>
            <pc:sldMk cId="2854825109" sldId="273"/>
            <ac:picMk id="8" creationId="{5298321D-8D29-431E-A017-B3C93386BA7F}"/>
          </ac:picMkLst>
        </pc:picChg>
      </pc:sldChg>
      <pc:sldChg chg="addSp delSp modSp mod setBg modNotes">
        <pc:chgData name="philipp.dingi" userId="S::philipp.dingi_gmail.com#ext#@sap.onmicrosoft.com::0bb00e9c-1a3c-4bdc-b695-9fae819309bd" providerId="AD" clId="Web-{AEDB040E-A5AB-4922-8220-11B0A6CDBC39}" dt="2022-01-23T12:49:43.975" v="128"/>
        <pc:sldMkLst>
          <pc:docMk/>
          <pc:sldMk cId="1808057025" sldId="280"/>
        </pc:sldMkLst>
        <pc:spChg chg="mod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2" creationId="{EBF527C9-C641-4169-A311-64ABEB81483F}"/>
          </ac:spMkLst>
        </pc:spChg>
        <pc:spChg chg="mod">
          <ac:chgData name="philipp.dingi" userId="S::philipp.dingi_gmail.com#ext#@sap.onmicrosoft.com::0bb00e9c-1a3c-4bdc-b695-9fae819309bd" providerId="AD" clId="Web-{AEDB040E-A5AB-4922-8220-11B0A6CDBC39}" dt="2022-01-23T12:39:03.725" v="124" actId="20577"/>
          <ac:spMkLst>
            <pc:docMk/>
            <pc:sldMk cId="1808057025" sldId="280"/>
            <ac:spMk id="3" creationId="{5D1EEC4A-A8FA-4C2C-8F5B-CDD148A257BB}"/>
          </ac:spMkLst>
        </pc:spChg>
        <pc:spChg chg="mod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4" creationId="{4E1E48EF-E91F-4BA8-8B70-9D7676927D55}"/>
          </ac:spMkLst>
        </pc:spChg>
        <pc:spChg chg="mod ord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5" creationId="{5BCE569E-53E2-43EC-B534-4E649EFEB396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37.892" v="79"/>
          <ac:spMkLst>
            <pc:docMk/>
            <pc:sldMk cId="1808057025" sldId="280"/>
            <ac:spMk id="7" creationId="{0B7BBFB8-8ADC-4E99-9AA2-738AE7FF9187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3:53.782" v="66"/>
          <ac:spMkLst>
            <pc:docMk/>
            <pc:sldMk cId="1808057025" sldId="280"/>
            <ac:spMk id="8" creationId="{485BC274-DA03-4DA2-A662-82CE4D142501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3:52.719" v="65"/>
          <ac:spMkLst>
            <pc:docMk/>
            <pc:sldMk cId="1808057025" sldId="280"/>
            <ac:spMk id="9" creationId="{AF94D05B-D229-4B3C-8B72-558797E4D5E4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21.204" v="74"/>
          <ac:spMkLst>
            <pc:docMk/>
            <pc:sldMk cId="1808057025" sldId="280"/>
            <ac:spMk id="10" creationId="{576334CA-394C-498A-9A1E-C0903AA1D231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41.595" v="88"/>
          <ac:spMkLst>
            <pc:docMk/>
            <pc:sldMk cId="1808057025" sldId="280"/>
            <ac:spMk id="11" creationId="{4038CB10-1F5C-4D54-9DF7-12586DE5B007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19.861" v="73"/>
          <ac:spMkLst>
            <pc:docMk/>
            <pc:sldMk cId="1808057025" sldId="280"/>
            <ac:spMk id="12" creationId="{1A7FCA3A-A0D1-4A85-8BB2-26D571A5CDD0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41.595" v="88"/>
          <ac:spMkLst>
            <pc:docMk/>
            <pc:sldMk cId="1808057025" sldId="280"/>
            <ac:spMk id="13" creationId="{36D30126-6314-4A93-B27E-5C66CF781924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14" creationId="{4038CB10-1F5C-4D54-9DF7-12586DE5B007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4:41.595" v="88"/>
          <ac:spMkLst>
            <pc:docMk/>
            <pc:sldMk cId="1808057025" sldId="280"/>
            <ac:spMk id="15" creationId="{73ED6512-6858-4552-B699-9A97FE9A4EA2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16" creationId="{36D30126-6314-4A93-B27E-5C66CF781924}"/>
          </ac:spMkLst>
        </pc:spChg>
        <pc:spChg chg="add del">
          <ac:chgData name="philipp.dingi" userId="S::philipp.dingi_gmail.com#ext#@sap.onmicrosoft.com::0bb00e9c-1a3c-4bdc-b695-9fae819309bd" providerId="AD" clId="Web-{AEDB040E-A5AB-4922-8220-11B0A6CDBC39}" dt="2022-01-23T12:39:01.866" v="121"/>
          <ac:spMkLst>
            <pc:docMk/>
            <pc:sldMk cId="1808057025" sldId="280"/>
            <ac:spMk id="17" creationId="{73ED6512-6858-4552-B699-9A97FE9A4EA2}"/>
          </ac:spMkLst>
        </pc:spChg>
        <pc:picChg chg="add mod ord">
          <ac:chgData name="philipp.dingi" userId="S::philipp.dingi_gmail.com#ext#@sap.onmicrosoft.com::0bb00e9c-1a3c-4bdc-b695-9fae819309bd" providerId="AD" clId="Web-{AEDB040E-A5AB-4922-8220-11B0A6CDBC39}" dt="2022-01-23T12:39:01.866" v="121"/>
          <ac:picMkLst>
            <pc:docMk/>
            <pc:sldMk cId="1808057025" sldId="280"/>
            <ac:picMk id="6" creationId="{C753F9BE-C33A-46D0-A8F5-E6946EFD3C5F}"/>
          </ac:picMkLst>
        </pc:picChg>
      </pc:sldChg>
      <pc:sldChg chg="addSp">
        <pc:chgData name="philipp.dingi" userId="S::philipp.dingi_gmail.com#ext#@sap.onmicrosoft.com::0bb00e9c-1a3c-4bdc-b695-9fae819309bd" providerId="AD" clId="Web-{AEDB040E-A5AB-4922-8220-11B0A6CDBC39}" dt="2022-01-23T13:08:44.732" v="129"/>
        <pc:sldMkLst>
          <pc:docMk/>
          <pc:sldMk cId="4043182112" sldId="293"/>
        </pc:sldMkLst>
        <pc:spChg chg="add">
          <ac:chgData name="philipp.dingi" userId="S::philipp.dingi_gmail.com#ext#@sap.onmicrosoft.com::0bb00e9c-1a3c-4bdc-b695-9fae819309bd" providerId="AD" clId="Web-{AEDB040E-A5AB-4922-8220-11B0A6CDBC39}" dt="2022-01-23T13:08:44.732" v="129"/>
          <ac:spMkLst>
            <pc:docMk/>
            <pc:sldMk cId="4043182112" sldId="293"/>
            <ac:spMk id="7" creationId="{C5EF70F1-CDC7-475A-84FF-E14EC15799CD}"/>
          </ac:spMkLst>
        </pc:spChg>
      </pc:sldChg>
      <pc:sldChg chg="addSp delSp modSp new mod modShow">
        <pc:chgData name="philipp.dingi" userId="S::philipp.dingi_gmail.com#ext#@sap.onmicrosoft.com::0bb00e9c-1a3c-4bdc-b695-9fae819309bd" providerId="AD" clId="Web-{AEDB040E-A5AB-4922-8220-11B0A6CDBC39}" dt="2022-01-23T12:07:03.611" v="21" actId="1076"/>
        <pc:sldMkLst>
          <pc:docMk/>
          <pc:sldMk cId="3083511320" sldId="295"/>
        </pc:sldMkLst>
        <pc:spChg chg="mod">
          <ac:chgData name="philipp.dingi" userId="S::philipp.dingi_gmail.com#ext#@sap.onmicrosoft.com::0bb00e9c-1a3c-4bdc-b695-9fae819309bd" providerId="AD" clId="Web-{AEDB040E-A5AB-4922-8220-11B0A6CDBC39}" dt="2022-01-23T11:41:22.055" v="17" actId="20577"/>
          <ac:spMkLst>
            <pc:docMk/>
            <pc:sldMk cId="3083511320" sldId="295"/>
            <ac:spMk id="2" creationId="{E39C1380-BEDF-436D-9729-99D4CDDAB431}"/>
          </ac:spMkLst>
        </pc:spChg>
        <pc:spChg chg="del">
          <ac:chgData name="philipp.dingi" userId="S::philipp.dingi_gmail.com#ext#@sap.onmicrosoft.com::0bb00e9c-1a3c-4bdc-b695-9fae819309bd" providerId="AD" clId="Web-{AEDB040E-A5AB-4922-8220-11B0A6CDBC39}" dt="2022-01-23T11:41:11.164" v="1"/>
          <ac:spMkLst>
            <pc:docMk/>
            <pc:sldMk cId="3083511320" sldId="295"/>
            <ac:spMk id="3" creationId="{07F5F32B-6459-462A-980D-A5F6FE57D1FE}"/>
          </ac:spMkLst>
        </pc:spChg>
        <pc:picChg chg="add mod">
          <ac:chgData name="philipp.dingi" userId="S::philipp.dingi_gmail.com#ext#@sap.onmicrosoft.com::0bb00e9c-1a3c-4bdc-b695-9fae819309bd" providerId="AD" clId="Web-{AEDB040E-A5AB-4922-8220-11B0A6CDBC39}" dt="2022-01-23T12:07:03.611" v="21" actId="1076"/>
          <ac:picMkLst>
            <pc:docMk/>
            <pc:sldMk cId="3083511320" sldId="295"/>
            <ac:picMk id="3" creationId="{1C978CB3-7B72-4B33-B223-6A09F7D59C19}"/>
          </ac:picMkLst>
        </pc:picChg>
        <pc:picChg chg="add mod ord">
          <ac:chgData name="philipp.dingi" userId="S::philipp.dingi_gmail.com#ext#@sap.onmicrosoft.com::0bb00e9c-1a3c-4bdc-b695-9fae819309bd" providerId="AD" clId="Web-{AEDB040E-A5AB-4922-8220-11B0A6CDBC39}" dt="2022-01-23T12:06:59.392" v="19" actId="1076"/>
          <ac:picMkLst>
            <pc:docMk/>
            <pc:sldMk cId="3083511320" sldId="295"/>
            <ac:picMk id="6" creationId="{408D9994-74AD-434A-960F-CA188CD41B2A}"/>
          </ac:picMkLst>
        </pc:picChg>
      </pc:sldChg>
    </pc:docChg>
  </pc:docChgLst>
  <pc:docChgLst>
    <pc:chgData name="philipp.dingi" userId="S::philipp.dingi_gmail.com#ext#@sap.onmicrosoft.com::0bb00e9c-1a3c-4bdc-b695-9fae819309bd" providerId="AD" clId="Web-{8E8A29DE-C08B-47F9-AA01-41B4288F2FD5}"/>
    <pc:docChg chg="addSld modSld">
      <pc:chgData name="philipp.dingi" userId="S::philipp.dingi_gmail.com#ext#@sap.onmicrosoft.com::0bb00e9c-1a3c-4bdc-b695-9fae819309bd" providerId="AD" clId="Web-{8E8A29DE-C08B-47F9-AA01-41B4288F2FD5}" dt="2022-01-22T11:34:30.645" v="145" actId="20577"/>
      <pc:docMkLst>
        <pc:docMk/>
      </pc:docMkLst>
      <pc:sldChg chg="modSp new">
        <pc:chgData name="philipp.dingi" userId="S::philipp.dingi_gmail.com#ext#@sap.onmicrosoft.com::0bb00e9c-1a3c-4bdc-b695-9fae819309bd" providerId="AD" clId="Web-{8E8A29DE-C08B-47F9-AA01-41B4288F2FD5}" dt="2022-01-22T11:34:30.645" v="145" actId="20577"/>
        <pc:sldMkLst>
          <pc:docMk/>
          <pc:sldMk cId="2525843409" sldId="258"/>
        </pc:sldMkLst>
        <pc:spChg chg="mod">
          <ac:chgData name="philipp.dingi" userId="S::philipp.dingi_gmail.com#ext#@sap.onmicrosoft.com::0bb00e9c-1a3c-4bdc-b695-9fae819309bd" providerId="AD" clId="Web-{8E8A29DE-C08B-47F9-AA01-41B4288F2FD5}" dt="2022-01-22T11:31:39.343" v="56" actId="20577"/>
          <ac:spMkLst>
            <pc:docMk/>
            <pc:sldMk cId="2525843409" sldId="258"/>
            <ac:spMk id="2" creationId="{5E8F666F-7D8A-48F1-9FAB-1D591851E692}"/>
          </ac:spMkLst>
        </pc:spChg>
        <pc:spChg chg="mod">
          <ac:chgData name="philipp.dingi" userId="S::philipp.dingi_gmail.com#ext#@sap.onmicrosoft.com::0bb00e9c-1a3c-4bdc-b695-9fae819309bd" providerId="AD" clId="Web-{8E8A29DE-C08B-47F9-AA01-41B4288F2FD5}" dt="2022-01-22T11:34:30.645" v="145" actId="20577"/>
          <ac:spMkLst>
            <pc:docMk/>
            <pc:sldMk cId="2525843409" sldId="258"/>
            <ac:spMk id="3" creationId="{CF937440-B5F2-49AB-9DAE-86F6566525CB}"/>
          </ac:spMkLst>
        </pc:spChg>
        <pc:spChg chg="mod">
          <ac:chgData name="philipp.dingi" userId="S::philipp.dingi_gmail.com#ext#@sap.onmicrosoft.com::0bb00e9c-1a3c-4bdc-b695-9fae819309bd" providerId="AD" clId="Web-{8E8A29DE-C08B-47F9-AA01-41B4288F2FD5}" dt="2022-01-22T11:31:12.967" v="20" actId="20577"/>
          <ac:spMkLst>
            <pc:docMk/>
            <pc:sldMk cId="2525843409" sldId="258"/>
            <ac:spMk id="4" creationId="{22DA1E03-655E-4936-8097-EB4EB01B36D9}"/>
          </ac:spMkLst>
        </pc:spChg>
      </pc:sldChg>
    </pc:docChg>
  </pc:docChgLst>
  <pc:docChgLst>
    <pc:chgData clId="Web-{7A05CE9F-C1E7-47F5-A234-47F4CE58A3AE}"/>
    <pc:docChg chg="modSld">
      <pc:chgData name="" userId="" providerId="" clId="Web-{7A05CE9F-C1E7-47F5-A234-47F4CE58A3AE}" dt="2022-01-22T11:40:46.770" v="1" actId="20577"/>
      <pc:docMkLst>
        <pc:docMk/>
      </pc:docMkLst>
      <pc:sldChg chg="modSp">
        <pc:chgData name="" userId="" providerId="" clId="Web-{7A05CE9F-C1E7-47F5-A234-47F4CE58A3AE}" dt="2022-01-22T11:40:46.770" v="1" actId="20577"/>
        <pc:sldMkLst>
          <pc:docMk/>
          <pc:sldMk cId="2525843409" sldId="258"/>
        </pc:sldMkLst>
        <pc:spChg chg="mod">
          <ac:chgData name="" userId="" providerId="" clId="Web-{7A05CE9F-C1E7-47F5-A234-47F4CE58A3AE}" dt="2022-01-22T11:40:46.770" v="1" actId="20577"/>
          <ac:spMkLst>
            <pc:docMk/>
            <pc:sldMk cId="2525843409" sldId="258"/>
            <ac:spMk id="4" creationId="{22DA1E03-655E-4936-8097-EB4EB01B36D9}"/>
          </ac:spMkLst>
        </pc:spChg>
      </pc:sldChg>
    </pc:docChg>
  </pc:docChgLst>
  <pc:docChgLst>
    <pc:chgData name="Pfützer, Julia" userId="S::julia.pfuetzer_tof.de#ext#@sap.onmicrosoft.com::c3ed3564-297e-4c47-9ec0-31a2671d67d5" providerId="AD" clId="Web-{BA798C35-C610-4C40-BF6B-212ADDCA6B10}"/>
    <pc:docChg chg="modSld">
      <pc:chgData name="Pfützer, Julia" userId="S::julia.pfuetzer_tof.de#ext#@sap.onmicrosoft.com::c3ed3564-297e-4c47-9ec0-31a2671d67d5" providerId="AD" clId="Web-{BA798C35-C610-4C40-BF6B-212ADDCA6B10}" dt="2022-01-23T15:25:29.832" v="9"/>
      <pc:docMkLst>
        <pc:docMk/>
      </pc:docMkLst>
      <pc:sldChg chg="modSp">
        <pc:chgData name="Pfützer, Julia" userId="S::julia.pfuetzer_tof.de#ext#@sap.onmicrosoft.com::c3ed3564-297e-4c47-9ec0-31a2671d67d5" providerId="AD" clId="Web-{BA798C35-C610-4C40-BF6B-212ADDCA6B10}" dt="2022-01-23T15:25:29.832" v="9"/>
        <pc:sldMkLst>
          <pc:docMk/>
          <pc:sldMk cId="1074807870" sldId="285"/>
        </pc:sldMkLst>
        <pc:spChg chg="mod">
          <ac:chgData name="Pfützer, Julia" userId="S::julia.pfuetzer_tof.de#ext#@sap.onmicrosoft.com::c3ed3564-297e-4c47-9ec0-31a2671d67d5" providerId="AD" clId="Web-{BA798C35-C610-4C40-BF6B-212ADDCA6B10}" dt="2022-01-23T15:25:29.832" v="9"/>
          <ac:spMkLst>
            <pc:docMk/>
            <pc:sldMk cId="1074807870" sldId="285"/>
            <ac:spMk id="4" creationId="{C3031937-26A5-4E4B-84CD-858BFB115160}"/>
          </ac:spMkLst>
        </pc:spChg>
      </pc:sldChg>
    </pc:docChg>
  </pc:docChgLst>
  <pc:docChgLst>
    <pc:chgData name="Pfützer, Julia" userId="S::julia.pfuetzer_tof.de#ext#@sap.onmicrosoft.com::c3ed3564-297e-4c47-9ec0-31a2671d67d5" providerId="AD" clId="Web-{2F6081E2-3D46-401D-BB3F-E95A96380E34}"/>
    <pc:docChg chg="modSld">
      <pc:chgData name="Pfützer, Julia" userId="S::julia.pfuetzer_tof.de#ext#@sap.onmicrosoft.com::c3ed3564-297e-4c47-9ec0-31a2671d67d5" providerId="AD" clId="Web-{2F6081E2-3D46-401D-BB3F-E95A96380E34}" dt="2022-01-23T12:07:08.631" v="371" actId="20577"/>
      <pc:docMkLst>
        <pc:docMk/>
      </pc:docMkLst>
      <pc:sldChg chg="addSp modSp">
        <pc:chgData name="Pfützer, Julia" userId="S::julia.pfuetzer_tof.de#ext#@sap.onmicrosoft.com::c3ed3564-297e-4c47-9ec0-31a2671d67d5" providerId="AD" clId="Web-{2F6081E2-3D46-401D-BB3F-E95A96380E34}" dt="2022-01-23T12:07:08.631" v="371" actId="20577"/>
        <pc:sldMkLst>
          <pc:docMk/>
          <pc:sldMk cId="1074807870" sldId="285"/>
        </pc:sldMkLst>
        <pc:spChg chg="add mod">
          <ac:chgData name="Pfützer, Julia" userId="S::julia.pfuetzer_tof.de#ext#@sap.onmicrosoft.com::c3ed3564-297e-4c47-9ec0-31a2671d67d5" providerId="AD" clId="Web-{2F6081E2-3D46-401D-BB3F-E95A96380E34}" dt="2022-01-23T12:07:08.631" v="371" actId="20577"/>
          <ac:spMkLst>
            <pc:docMk/>
            <pc:sldMk cId="1074807870" sldId="285"/>
            <ac:spMk id="4" creationId="{C3031937-26A5-4E4B-84CD-858BFB115160}"/>
          </ac:spMkLst>
        </pc:spChg>
        <pc:picChg chg="mod">
          <ac:chgData name="Pfützer, Julia" userId="S::julia.pfuetzer_tof.de#ext#@sap.onmicrosoft.com::c3ed3564-297e-4c47-9ec0-31a2671d67d5" providerId="AD" clId="Web-{2F6081E2-3D46-401D-BB3F-E95A96380E34}" dt="2022-01-23T09:25:47.604" v="0" actId="1076"/>
          <ac:picMkLst>
            <pc:docMk/>
            <pc:sldMk cId="1074807870" sldId="285"/>
            <ac:picMk id="21" creationId="{C3177F8B-685B-4F85-9B96-1293D69D3F57}"/>
          </ac:picMkLst>
        </pc:picChg>
        <pc:picChg chg="mod">
          <ac:chgData name="Pfützer, Julia" userId="S::julia.pfuetzer_tof.de#ext#@sap.onmicrosoft.com::c3ed3564-297e-4c47-9ec0-31a2671d67d5" providerId="AD" clId="Web-{2F6081E2-3D46-401D-BB3F-E95A96380E34}" dt="2022-01-23T09:25:47.604" v="1" actId="1076"/>
          <ac:picMkLst>
            <pc:docMk/>
            <pc:sldMk cId="1074807870" sldId="285"/>
            <ac:picMk id="23" creationId="{D1C359D7-7F79-4CAC-982B-E831C9AF1789}"/>
          </ac:picMkLst>
        </pc:picChg>
      </pc:sldChg>
      <pc:sldChg chg="addSp modSp">
        <pc:chgData name="Pfützer, Julia" userId="S::julia.pfuetzer_tof.de#ext#@sap.onmicrosoft.com::c3ed3564-297e-4c47-9ec0-31a2671d67d5" providerId="AD" clId="Web-{2F6081E2-3D46-401D-BB3F-E95A96380E34}" dt="2022-01-23T12:06:37.958" v="357" actId="1076"/>
        <pc:sldMkLst>
          <pc:docMk/>
          <pc:sldMk cId="4043182112" sldId="293"/>
        </pc:sldMkLst>
        <pc:spChg chg="mod">
          <ac:chgData name="Pfützer, Julia" userId="S::julia.pfuetzer_tof.de#ext#@sap.onmicrosoft.com::c3ed3564-297e-4c47-9ec0-31a2671d67d5" providerId="AD" clId="Web-{2F6081E2-3D46-401D-BB3F-E95A96380E34}" dt="2022-01-23T12:06:32.676" v="355" actId="14100"/>
          <ac:spMkLst>
            <pc:docMk/>
            <pc:sldMk cId="4043182112" sldId="293"/>
            <ac:spMk id="3" creationId="{ED262E52-AC10-4890-8A45-AF58A275E167}"/>
          </ac:spMkLst>
        </pc:spChg>
        <pc:picChg chg="add mod">
          <ac:chgData name="Pfützer, Julia" userId="S::julia.pfuetzer_tof.de#ext#@sap.onmicrosoft.com::c3ed3564-297e-4c47-9ec0-31a2671d67d5" providerId="AD" clId="Web-{2F6081E2-3D46-401D-BB3F-E95A96380E34}" dt="2022-01-23T12:06:37.958" v="357" actId="1076"/>
          <ac:picMkLst>
            <pc:docMk/>
            <pc:sldMk cId="4043182112" sldId="293"/>
            <ac:picMk id="6" creationId="{CAB53978-D356-41BE-831F-D1469D8C86DF}"/>
          </ac:picMkLst>
        </pc:picChg>
      </pc:sldChg>
    </pc:docChg>
  </pc:docChgLst>
  <pc:docChgLst>
    <pc:chgData name="Pfützer, Julia" userId="S::julia.pfuetzer_tof.de#ext#@sap.onmicrosoft.com::c3ed3564-297e-4c47-9ec0-31a2671d67d5" providerId="AD" clId="Web-{867CDDF8-0407-4155-A3EB-75A42060CAA7}"/>
    <pc:docChg chg="modSld">
      <pc:chgData name="Pfützer, Julia" userId="S::julia.pfuetzer_tof.de#ext#@sap.onmicrosoft.com::c3ed3564-297e-4c47-9ec0-31a2671d67d5" providerId="AD" clId="Web-{867CDDF8-0407-4155-A3EB-75A42060CAA7}" dt="2022-01-24T12:29:50.567" v="9"/>
      <pc:docMkLst>
        <pc:docMk/>
      </pc:docMkLst>
      <pc:sldChg chg="modSp">
        <pc:chgData name="Pfützer, Julia" userId="S::julia.pfuetzer_tof.de#ext#@sap.onmicrosoft.com::c3ed3564-297e-4c47-9ec0-31a2671d67d5" providerId="AD" clId="Web-{867CDDF8-0407-4155-A3EB-75A42060CAA7}" dt="2022-01-24T12:29:50.567" v="9"/>
        <pc:sldMkLst>
          <pc:docMk/>
          <pc:sldMk cId="3638640183" sldId="278"/>
        </pc:sldMkLst>
        <pc:graphicFrameChg chg="mod modGraphic">
          <ac:chgData name="Pfützer, Julia" userId="S::julia.pfuetzer_tof.de#ext#@sap.onmicrosoft.com::c3ed3564-297e-4c47-9ec0-31a2671d67d5" providerId="AD" clId="Web-{867CDDF8-0407-4155-A3EB-75A42060CAA7}" dt="2022-01-24T12:29:50.567" v="9"/>
          <ac:graphicFrameMkLst>
            <pc:docMk/>
            <pc:sldMk cId="3638640183" sldId="278"/>
            <ac:graphicFrameMk id="4" creationId="{018929DB-E3C1-45F8-BC9E-F50CCE2D300A}"/>
          </ac:graphicFrameMkLst>
        </pc:graphicFrameChg>
      </pc:sldChg>
    </pc:docChg>
  </pc:docChgLst>
  <pc:docChgLst>
    <pc:chgData name="Pfützer, Julia" userId="S::julia.pfuetzer_tof.de#ext#@sap.onmicrosoft.com::c3ed3564-297e-4c47-9ec0-31a2671d67d5" providerId="AD" clId="Web-{AF9AF4A2-6B30-42F1-990A-C7C95C632CEF}"/>
    <pc:docChg chg="modSld">
      <pc:chgData name="Pfützer, Julia" userId="S::julia.pfuetzer_tof.de#ext#@sap.onmicrosoft.com::c3ed3564-297e-4c47-9ec0-31a2671d67d5" providerId="AD" clId="Web-{AF9AF4A2-6B30-42F1-990A-C7C95C632CEF}" dt="2022-01-24T09:26:27.569" v="33" actId="20577"/>
      <pc:docMkLst>
        <pc:docMk/>
      </pc:docMkLst>
      <pc:sldChg chg="modSp">
        <pc:chgData name="Pfützer, Julia" userId="S::julia.pfuetzer_tof.de#ext#@sap.onmicrosoft.com::c3ed3564-297e-4c47-9ec0-31a2671d67d5" providerId="AD" clId="Web-{AF9AF4A2-6B30-42F1-990A-C7C95C632CEF}" dt="2022-01-24T09:26:27.569" v="33" actId="20577"/>
        <pc:sldMkLst>
          <pc:docMk/>
          <pc:sldMk cId="2047887942" sldId="262"/>
        </pc:sldMkLst>
        <pc:spChg chg="mod">
          <ac:chgData name="Pfützer, Julia" userId="S::julia.pfuetzer_tof.de#ext#@sap.onmicrosoft.com::c3ed3564-297e-4c47-9ec0-31a2671d67d5" providerId="AD" clId="Web-{AF9AF4A2-6B30-42F1-990A-C7C95C632CEF}" dt="2022-01-24T09:26:27.569" v="33" actId="20577"/>
          <ac:spMkLst>
            <pc:docMk/>
            <pc:sldMk cId="2047887942" sldId="262"/>
            <ac:spMk id="3" creationId="{16F31D1A-F22B-49D1-8FF5-42525E4F820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B6D42-7716-44C7-A401-AEFECE577067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09BFB-3AD7-43FE-B3C9-32234AE7EB5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850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Was </a:t>
            </a:r>
            <a:r>
              <a:rPr lang="en-US" err="1"/>
              <a:t>haben</a:t>
            </a:r>
            <a:r>
              <a:rPr lang="en-US"/>
              <a:t> </a:t>
            </a:r>
            <a:r>
              <a:rPr lang="en-US" err="1"/>
              <a:t>diese</a:t>
            </a:r>
            <a:r>
              <a:rPr lang="en-US"/>
              <a:t> </a:t>
            </a:r>
            <a:r>
              <a:rPr lang="en-US" err="1"/>
              <a:t>Bilder</a:t>
            </a:r>
            <a:r>
              <a:rPr lang="en-US"/>
              <a:t> </a:t>
            </a:r>
            <a:r>
              <a:rPr lang="en-US" err="1"/>
              <a:t>gemeinsam</a:t>
            </a:r>
            <a:r>
              <a:rPr lang="en-US"/>
              <a:t>? </a:t>
            </a:r>
            <a:r>
              <a:rPr lang="en-US" err="1"/>
              <a:t>Unter</a:t>
            </a:r>
            <a:r>
              <a:rPr lang="en-US"/>
              <a:t> </a:t>
            </a:r>
            <a:r>
              <a:rPr lang="en-US" err="1"/>
              <a:t>anderem</a:t>
            </a:r>
            <a:r>
              <a:rPr lang="en-US"/>
              <a:t> </a:t>
            </a:r>
            <a:r>
              <a:rPr lang="en-US" err="1"/>
              <a:t>Aktien</a:t>
            </a:r>
            <a:r>
              <a:rPr lang="en-US"/>
              <a:t> und </a:t>
            </a:r>
            <a:r>
              <a:rPr lang="en-US" err="1"/>
              <a:t>damit</a:t>
            </a:r>
            <a:r>
              <a:rPr lang="en-US"/>
              <a:t> </a:t>
            </a:r>
            <a:r>
              <a:rPr lang="en-US" err="1"/>
              <a:t>verbundene</a:t>
            </a:r>
            <a:r>
              <a:rPr lang="en-US"/>
              <a:t> </a:t>
            </a:r>
            <a:r>
              <a:rPr lang="en-US" err="1"/>
              <a:t>Risikien</a:t>
            </a:r>
            <a:r>
              <a:rPr lang="en-US"/>
              <a:t> </a:t>
            </a:r>
          </a:p>
          <a:p>
            <a:pPr marL="171450" indent="-171450">
              <a:buFontTx/>
              <a:buChar char="-"/>
            </a:pPr>
            <a:r>
              <a:rPr lang="en-US" err="1"/>
              <a:t>Viele</a:t>
            </a:r>
            <a:r>
              <a:rPr lang="en-US"/>
              <a:t> von </a:t>
            </a:r>
            <a:r>
              <a:rPr lang="en-US" err="1"/>
              <a:t>euch</a:t>
            </a:r>
            <a:r>
              <a:rPr lang="en-US"/>
              <a:t> </a:t>
            </a:r>
            <a:r>
              <a:rPr lang="en-US" err="1"/>
              <a:t>schon</a:t>
            </a:r>
            <a:r>
              <a:rPr lang="en-US"/>
              <a:t> </a:t>
            </a:r>
            <a:r>
              <a:rPr lang="en-US" err="1"/>
              <a:t>bereits</a:t>
            </a:r>
            <a:r>
              <a:rPr lang="en-US"/>
              <a:t> in </a:t>
            </a:r>
            <a:r>
              <a:rPr lang="en-US" err="1"/>
              <a:t>Aktien</a:t>
            </a:r>
            <a:r>
              <a:rPr lang="en-US"/>
              <a:t> </a:t>
            </a:r>
            <a:r>
              <a:rPr lang="en-US" err="1"/>
              <a:t>investiert</a:t>
            </a:r>
            <a:r>
              <a:rPr lang="en-US"/>
              <a:t> </a:t>
            </a:r>
          </a:p>
          <a:p>
            <a:pPr marL="171450" indent="-171450">
              <a:buFontTx/>
              <a:buChar char="-"/>
            </a:pPr>
            <a:r>
              <a:rPr lang="en-US"/>
              <a:t>Und </a:t>
            </a:r>
            <a:r>
              <a:rPr lang="en-US" err="1"/>
              <a:t>Wahrscheinlich</a:t>
            </a:r>
            <a:r>
              <a:rPr lang="en-US"/>
              <a:t> </a:t>
            </a:r>
            <a:r>
              <a:rPr lang="en-US" err="1"/>
              <a:t>ni</a:t>
            </a:r>
            <a:r>
              <a:rPr lang="en-US" err="1">
                <a:sym typeface="Wingdings" panose="05000000000000000000" pitchFamily="2" charset="2"/>
              </a:rPr>
              <a:t>cht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besonders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begeistert</a:t>
            </a:r>
            <a:r>
              <a:rPr lang="en-US">
                <a:sym typeface="Wingdings" panose="05000000000000000000" pitchFamily="2" charset="2"/>
              </a:rPr>
              <a:t> von </a:t>
            </a:r>
            <a:r>
              <a:rPr lang="en-US" err="1">
                <a:sym typeface="Wingdings" panose="05000000000000000000" pitchFamily="2" charset="2"/>
              </a:rPr>
              <a:t>aktueler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Kursentwicklung</a:t>
            </a:r>
            <a:endParaRPr lang="en-US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Als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Ergebnis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dieser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Entwicklung</a:t>
            </a:r>
            <a:r>
              <a:rPr lang="en-US">
                <a:sym typeface="Wingdings" panose="05000000000000000000" pitchFamily="2" charset="2"/>
              </a:rPr>
              <a:t>: </a:t>
            </a:r>
            <a:r>
              <a:rPr lang="en-US" err="1">
                <a:sym typeface="Wingdings" panose="05000000000000000000" pitchFamily="2" charset="2"/>
              </a:rPr>
              <a:t>Vielleicht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überlegt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ihr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euch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gerade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nachzukaufen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oder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gerade</a:t>
            </a:r>
            <a:r>
              <a:rPr lang="en-US">
                <a:sym typeface="Wingdings" panose="05000000000000000000" pitchFamily="2" charset="2"/>
              </a:rPr>
              <a:t> erst </a:t>
            </a:r>
            <a:r>
              <a:rPr lang="en-US" err="1">
                <a:sym typeface="Wingdings" panose="05000000000000000000" pitchFamily="2" charset="2"/>
              </a:rPr>
              <a:t>anfangen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zu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investieren</a:t>
            </a:r>
            <a:endParaRPr lang="en-US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>
                <a:sym typeface="Wingdings" panose="05000000000000000000" pitchFamily="2" charset="2"/>
              </a:rPr>
              <a:t>Und </a:t>
            </a:r>
            <a:r>
              <a:rPr lang="en-US" err="1">
                <a:sym typeface="Wingdings" panose="05000000000000000000" pitchFamily="2" charset="2"/>
              </a:rPr>
              <a:t>jetzt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stellt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euch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vor</a:t>
            </a:r>
            <a:r>
              <a:rPr lang="en-US">
                <a:sym typeface="Wingdings" panose="05000000000000000000" pitchFamily="2" charset="2"/>
              </a:rPr>
              <a:t> …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669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306-8F08-47D4-8CF4-D229651881C5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3089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306-8F08-47D4-8CF4-D229651881C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059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Tkinter</a:t>
            </a:r>
            <a:r>
              <a:rPr lang="en-GB"/>
              <a:t> </a:t>
            </a:r>
          </a:p>
          <a:p>
            <a:pPr lvl="1"/>
            <a:r>
              <a:rPr lang="en-GB" err="1"/>
              <a:t>Grafische</a:t>
            </a:r>
            <a:r>
              <a:rPr lang="en-GB"/>
              <a:t> </a:t>
            </a:r>
            <a:r>
              <a:rPr lang="en-GB" err="1"/>
              <a:t>Benutzeroberfläche</a:t>
            </a:r>
            <a:r>
              <a:rPr lang="en-GB"/>
              <a:t> </a:t>
            </a:r>
          </a:p>
          <a:p>
            <a:pPr lvl="1"/>
            <a:r>
              <a:rPr lang="en-GB"/>
              <a:t>Layout Manager: </a:t>
            </a:r>
          </a:p>
          <a:p>
            <a:pPr lvl="2"/>
            <a:r>
              <a:rPr lang="en-GB" err="1"/>
              <a:t>Einheitliches</a:t>
            </a:r>
            <a:r>
              <a:rPr lang="en-GB"/>
              <a:t> </a:t>
            </a:r>
            <a:r>
              <a:rPr lang="en-GB" err="1"/>
              <a:t>Aussehen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Grid </a:t>
            </a:r>
          </a:p>
          <a:p>
            <a:pPr lvl="2"/>
            <a:r>
              <a:rPr lang="en-GB" err="1"/>
              <a:t>Basiert</a:t>
            </a:r>
            <a:r>
              <a:rPr lang="en-GB"/>
              <a:t> auf </a:t>
            </a:r>
            <a:r>
              <a:rPr lang="en-GB" err="1"/>
              <a:t>Tabellen</a:t>
            </a:r>
            <a:r>
              <a:rPr lang="en-GB"/>
              <a:t> -&gt; </a:t>
            </a:r>
            <a:r>
              <a:rPr lang="en-GB" err="1"/>
              <a:t>Spalten</a:t>
            </a:r>
            <a:r>
              <a:rPr lang="en-GB"/>
              <a:t>, </a:t>
            </a:r>
            <a:r>
              <a:rPr lang="en-GB" err="1"/>
              <a:t>Zeilen</a:t>
            </a:r>
            <a:endParaRPr lang="en-GB"/>
          </a:p>
          <a:p>
            <a:pPr lvl="1"/>
            <a:r>
              <a:rPr lang="en-GB" err="1"/>
              <a:t>Bedienelemente</a:t>
            </a:r>
            <a:r>
              <a:rPr lang="en-GB"/>
              <a:t> </a:t>
            </a:r>
          </a:p>
          <a:p>
            <a:pPr lvl="2"/>
            <a:r>
              <a:rPr lang="en-GB"/>
              <a:t>Buttons</a:t>
            </a:r>
          </a:p>
          <a:p>
            <a:pPr lvl="2"/>
            <a:r>
              <a:rPr lang="en-GB"/>
              <a:t>Labels </a:t>
            </a:r>
          </a:p>
          <a:p>
            <a:pPr lvl="2"/>
            <a:r>
              <a:rPr lang="en-GB" err="1"/>
              <a:t>Messagebox</a:t>
            </a:r>
            <a:r>
              <a:rPr lang="en-GB"/>
              <a:t>: </a:t>
            </a:r>
            <a:r>
              <a:rPr lang="en-GB" err="1"/>
              <a:t>Fehlermeldungen</a:t>
            </a:r>
            <a:endParaRPr lang="en-GB"/>
          </a:p>
          <a:p>
            <a:r>
              <a:rPr lang="en-GB" err="1"/>
              <a:t>Sentimentanalyse</a:t>
            </a:r>
            <a:r>
              <a:rPr lang="en-GB"/>
              <a:t> </a:t>
            </a:r>
          </a:p>
          <a:p>
            <a:pPr lvl="1"/>
            <a:r>
              <a:rPr lang="en-GB" err="1"/>
              <a:t>Aktuelle</a:t>
            </a:r>
            <a:r>
              <a:rPr lang="en-GB"/>
              <a:t> </a:t>
            </a:r>
            <a:r>
              <a:rPr lang="en-GB" err="1"/>
              <a:t>Marktstimmung</a:t>
            </a:r>
            <a:r>
              <a:rPr lang="en-GB"/>
              <a:t> </a:t>
            </a:r>
            <a:r>
              <a:rPr lang="en-GB" err="1"/>
              <a:t>ermittelt</a:t>
            </a:r>
            <a:r>
              <a:rPr lang="en-GB"/>
              <a:t> </a:t>
            </a:r>
          </a:p>
          <a:p>
            <a:pPr lvl="1"/>
            <a:r>
              <a:rPr lang="en-GB" err="1"/>
              <a:t>Nach</a:t>
            </a:r>
            <a:r>
              <a:rPr lang="en-GB"/>
              <a:t> </a:t>
            </a:r>
            <a:r>
              <a:rPr lang="en-GB" err="1"/>
              <a:t>Sektoren</a:t>
            </a:r>
            <a:r>
              <a:rPr lang="en-GB"/>
              <a:t> </a:t>
            </a:r>
            <a:r>
              <a:rPr lang="en-GB" err="1"/>
              <a:t>filtert</a:t>
            </a:r>
            <a:r>
              <a:rPr lang="en-GB"/>
              <a:t> </a:t>
            </a:r>
          </a:p>
          <a:p>
            <a:pPr lvl="2"/>
            <a:endParaRPr lang="en-GB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251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7022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Datenauswahl</a:t>
            </a:r>
            <a:r>
              <a:rPr lang="en-US"/>
              <a:t>:</a:t>
            </a:r>
            <a:endParaRPr lang="de-DE"/>
          </a:p>
          <a:p>
            <a:pPr marL="171450" indent="-171450">
              <a:buFont typeface="Arial"/>
              <a:buChar char="•"/>
            </a:pPr>
            <a:r>
              <a:rPr lang="en-US" err="1"/>
              <a:t>Anforderungen</a:t>
            </a:r>
            <a:r>
              <a:rPr lang="en-US"/>
              <a:t>: 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Möglichst</a:t>
            </a:r>
            <a:r>
              <a:rPr lang="en-US"/>
              <a:t> </a:t>
            </a:r>
            <a:r>
              <a:rPr lang="en-US" err="1"/>
              <a:t>aktuelle</a:t>
            </a:r>
            <a:r>
              <a:rPr lang="en-US"/>
              <a:t>/ </a:t>
            </a:r>
            <a:r>
              <a:rPr lang="en-US" err="1"/>
              <a:t>Echtzeit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--&gt; </a:t>
            </a:r>
            <a:r>
              <a:rPr lang="en-US" err="1"/>
              <a:t>genauere</a:t>
            </a:r>
            <a:r>
              <a:rPr lang="en-US"/>
              <a:t> </a:t>
            </a:r>
            <a:r>
              <a:rPr lang="en-US" err="1"/>
              <a:t>Vorhersage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, </a:t>
            </a:r>
            <a:r>
              <a:rPr lang="en-US" err="1"/>
              <a:t>starke</a:t>
            </a:r>
            <a:r>
              <a:rPr lang="en-US"/>
              <a:t> </a:t>
            </a:r>
            <a:r>
              <a:rPr lang="en-US" err="1"/>
              <a:t>Schwankungen</a:t>
            </a:r>
            <a:r>
              <a:rPr lang="en-US"/>
              <a:t> </a:t>
            </a:r>
            <a:r>
              <a:rPr lang="en-US" err="1"/>
              <a:t>möglich</a:t>
            </a:r>
            <a:r>
              <a:rPr lang="en-US"/>
              <a:t> (</a:t>
            </a:r>
            <a:r>
              <a:rPr lang="en-US" err="1"/>
              <a:t>jetzt</a:t>
            </a:r>
            <a:r>
              <a:rPr lang="en-US"/>
              <a:t> vs. </a:t>
            </a:r>
            <a:r>
              <a:rPr lang="en-US" err="1"/>
              <a:t>vor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Woche</a:t>
            </a:r>
            <a:r>
              <a:rPr lang="en-US"/>
              <a:t>) --&gt; </a:t>
            </a:r>
            <a:r>
              <a:rPr lang="en-US" err="1"/>
              <a:t>veraltete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err="1"/>
              <a:t>können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falschen</a:t>
            </a:r>
            <a:r>
              <a:rPr lang="en-US"/>
              <a:t> </a:t>
            </a:r>
            <a:r>
              <a:rPr lang="en-US" err="1"/>
              <a:t>Vorhersagen</a:t>
            </a:r>
            <a:r>
              <a:rPr lang="en-US"/>
              <a:t> </a:t>
            </a:r>
            <a:r>
              <a:rPr lang="en-US" err="1"/>
              <a:t>führen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 err="1"/>
              <a:t>Konsistenz</a:t>
            </a:r>
            <a:r>
              <a:rPr lang="en-US"/>
              <a:t> und </a:t>
            </a:r>
            <a:r>
              <a:rPr lang="en-US" err="1"/>
              <a:t>Vollständigkeit</a:t>
            </a:r>
            <a:r>
              <a:rPr lang="en-US"/>
              <a:t> --&gt; </a:t>
            </a:r>
            <a:r>
              <a:rPr lang="en-US" err="1"/>
              <a:t>brauchen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jedes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die </a:t>
            </a:r>
            <a:r>
              <a:rPr lang="en-US" err="1"/>
              <a:t>gleichen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, um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klassifizieren</a:t>
            </a:r>
            <a:r>
              <a:rPr lang="en-US"/>
              <a:t>, </a:t>
            </a:r>
            <a:r>
              <a:rPr lang="en-US" err="1"/>
              <a:t>wenn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vorhanden</a:t>
            </a:r>
            <a:r>
              <a:rPr lang="en-US"/>
              <a:t>, </a:t>
            </a:r>
            <a:r>
              <a:rPr lang="en-US" err="1"/>
              <a:t>Klassifizierung</a:t>
            </a:r>
            <a:r>
              <a:rPr lang="en-US"/>
              <a:t>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möglich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/>
              <a:t>Wie </a:t>
            </a:r>
            <a:r>
              <a:rPr lang="en-US" err="1"/>
              <a:t>kann</a:t>
            </a:r>
            <a:r>
              <a:rPr lang="en-US"/>
              <a:t> man das </a:t>
            </a:r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Aktien</a:t>
            </a:r>
            <a:r>
              <a:rPr lang="en-US"/>
              <a:t> </a:t>
            </a:r>
            <a:r>
              <a:rPr lang="en-US" err="1"/>
              <a:t>Vorhersagen</a:t>
            </a:r>
            <a:r>
              <a:rPr lang="en-US"/>
              <a:t>? </a:t>
            </a:r>
            <a:r>
              <a:rPr lang="en-US" err="1"/>
              <a:t>Geeignetes</a:t>
            </a:r>
            <a:r>
              <a:rPr lang="en-US"/>
              <a:t> Label </a:t>
            </a:r>
            <a:r>
              <a:rPr lang="en-US" err="1"/>
              <a:t>für</a:t>
            </a:r>
            <a:r>
              <a:rPr lang="en-US"/>
              <a:t> die </a:t>
            </a:r>
            <a:r>
              <a:rPr lang="en-US" err="1"/>
              <a:t>Risikoklassifizierung</a:t>
            </a:r>
            <a:r>
              <a:rPr lang="en-US"/>
              <a:t> </a:t>
            </a:r>
            <a:r>
              <a:rPr lang="en-US" err="1"/>
              <a:t>finden</a:t>
            </a:r>
            <a:r>
              <a:rPr lang="en-US"/>
              <a:t> </a:t>
            </a:r>
          </a:p>
          <a:p>
            <a:pPr marL="171450" indent="-171450">
              <a:buFont typeface="Arial"/>
              <a:buChar char="•"/>
            </a:pPr>
            <a:r>
              <a:rPr lang="en-US" err="1"/>
              <a:t>Lösung</a:t>
            </a:r>
            <a:r>
              <a:rPr lang="en-US"/>
              <a:t>: </a:t>
            </a:r>
            <a:endParaRPr lang="en-US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err="1"/>
              <a:t>Daten</a:t>
            </a:r>
            <a:r>
              <a:rPr lang="en-US"/>
              <a:t> per API </a:t>
            </a:r>
            <a:r>
              <a:rPr lang="en-US" err="1"/>
              <a:t>abfragen</a:t>
            </a:r>
            <a:r>
              <a:rPr lang="en-US"/>
              <a:t> (Yahoo Finance) --&gt; Wahl von </a:t>
            </a:r>
            <a:r>
              <a:rPr lang="en-US" err="1"/>
              <a:t>nur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API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konsistente</a:t>
            </a:r>
            <a:r>
              <a:rPr lang="en-US"/>
              <a:t> (</a:t>
            </a:r>
            <a:r>
              <a:rPr lang="en-US" err="1"/>
              <a:t>Benennung</a:t>
            </a:r>
            <a:r>
              <a:rPr lang="en-US"/>
              <a:t>) der </a:t>
            </a:r>
            <a:r>
              <a:rPr lang="en-US" err="1"/>
              <a:t>Daten</a:t>
            </a:r>
            <a:r>
              <a:rPr lang="en-US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en-US" err="1"/>
              <a:t>Auswahl</a:t>
            </a:r>
            <a:r>
              <a:rPr lang="en-US"/>
              <a:t> </a:t>
            </a:r>
            <a:r>
              <a:rPr lang="en-US" err="1"/>
              <a:t>möglichst</a:t>
            </a:r>
            <a:r>
              <a:rPr lang="en-US"/>
              <a:t> </a:t>
            </a:r>
            <a:r>
              <a:rPr lang="en-US" err="1"/>
              <a:t>unterschiedlicher</a:t>
            </a:r>
            <a:r>
              <a:rPr lang="en-US"/>
              <a:t> Features </a:t>
            </a:r>
            <a:r>
              <a:rPr lang="en-US" err="1"/>
              <a:t>aus</a:t>
            </a:r>
            <a:r>
              <a:rPr lang="en-US"/>
              <a:t> der </a:t>
            </a:r>
            <a:r>
              <a:rPr lang="en-US" err="1"/>
              <a:t>Unternehmensbilanz</a:t>
            </a:r>
            <a:r>
              <a:rPr lang="en-US"/>
              <a:t> (s. </a:t>
            </a:r>
            <a:r>
              <a:rPr lang="en-US" err="1"/>
              <a:t>rechts</a:t>
            </a:r>
            <a:r>
              <a:rPr lang="en-US"/>
              <a:t>) </a:t>
            </a:r>
            <a:r>
              <a:rPr lang="en-US" err="1"/>
              <a:t>für</a:t>
            </a:r>
            <a:r>
              <a:rPr lang="en-US"/>
              <a:t> </a:t>
            </a:r>
            <a:r>
              <a:rPr lang="en-US" err="1"/>
              <a:t>genaue</a:t>
            </a:r>
            <a:r>
              <a:rPr lang="en-US"/>
              <a:t> </a:t>
            </a:r>
            <a:r>
              <a:rPr lang="en-US" err="1"/>
              <a:t>Risikoeinschätzung</a:t>
            </a:r>
            <a:r>
              <a:rPr lang="en-US"/>
              <a:t> (</a:t>
            </a:r>
            <a:r>
              <a:rPr lang="en-US" err="1"/>
              <a:t>Bsp</a:t>
            </a:r>
            <a:r>
              <a:rPr lang="en-US"/>
              <a:t>.: Cashflow, </a:t>
            </a:r>
            <a:r>
              <a:rPr lang="en-US" err="1"/>
              <a:t>Umsatzwachstum</a:t>
            </a:r>
            <a:r>
              <a:rPr lang="en-US"/>
              <a:t>, Land, EK-Quote…)</a:t>
            </a:r>
          </a:p>
          <a:p>
            <a:pPr marL="628650" lvl="1" indent="-171450">
              <a:buFont typeface="Arial"/>
              <a:buChar char="•"/>
            </a:pPr>
            <a:r>
              <a:rPr lang="en-US" err="1"/>
              <a:t>Berechnetes</a:t>
            </a:r>
            <a:r>
              <a:rPr lang="en-US"/>
              <a:t> Beta der </a:t>
            </a:r>
            <a:r>
              <a:rPr lang="en-US" err="1"/>
              <a:t>Folgeperiode</a:t>
            </a:r>
            <a:r>
              <a:rPr lang="en-US"/>
              <a:t> (</a:t>
            </a:r>
            <a:r>
              <a:rPr lang="en-US" err="1"/>
              <a:t>bei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1 </a:t>
            </a:r>
            <a:r>
              <a:rPr lang="en-US" err="1"/>
              <a:t>Jahr</a:t>
            </a:r>
            <a:r>
              <a:rPr lang="en-US"/>
              <a:t>) </a:t>
            </a:r>
            <a:r>
              <a:rPr lang="en-US" err="1"/>
              <a:t>als</a:t>
            </a:r>
            <a:r>
              <a:rPr lang="en-US"/>
              <a:t> </a:t>
            </a:r>
            <a:r>
              <a:rPr lang="en-US" err="1"/>
              <a:t>Risikoindikator</a:t>
            </a:r>
            <a:r>
              <a:rPr lang="en-US"/>
              <a:t>:</a:t>
            </a:r>
          </a:p>
          <a:p>
            <a:pPr marL="1085850" lvl="2" indent="-171450">
              <a:buFont typeface="Arial"/>
              <a:buChar char="•"/>
            </a:pPr>
            <a:r>
              <a:rPr lang="en-US" err="1"/>
              <a:t>Grund</a:t>
            </a:r>
            <a:r>
              <a:rPr lang="en-US"/>
              <a:t>: </a:t>
            </a:r>
            <a:r>
              <a:rPr lang="en-US" err="1"/>
              <a:t>wollen</a:t>
            </a:r>
            <a:r>
              <a:rPr lang="en-US"/>
              <a:t> die Zukunft </a:t>
            </a:r>
            <a:r>
              <a:rPr lang="en-US" err="1"/>
              <a:t>vorhersagen</a:t>
            </a:r>
            <a:r>
              <a:rPr lang="en-US"/>
              <a:t> </a:t>
            </a:r>
          </a:p>
          <a:p>
            <a:pPr marL="1085850" lvl="2" indent="-171450">
              <a:buFont typeface="Arial"/>
              <a:buChar char="•"/>
            </a:pPr>
            <a:r>
              <a:rPr lang="en-US"/>
              <a:t>Beta </a:t>
            </a:r>
            <a:r>
              <a:rPr lang="en-US" err="1"/>
              <a:t>gibt</a:t>
            </a:r>
            <a:r>
              <a:rPr lang="en-US"/>
              <a:t> das </a:t>
            </a:r>
            <a:r>
              <a:rPr lang="en-US" err="1"/>
              <a:t>systematische</a:t>
            </a:r>
            <a:r>
              <a:rPr lang="en-US"/>
              <a:t> </a:t>
            </a:r>
            <a:r>
              <a:rPr lang="en-US" err="1"/>
              <a:t>Marktrisiko</a:t>
            </a:r>
            <a:r>
              <a:rPr lang="en-US"/>
              <a:t> an, </a:t>
            </a:r>
            <a:r>
              <a:rPr lang="en-US" err="1"/>
              <a:t>d.h.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stark </a:t>
            </a:r>
            <a:r>
              <a:rPr lang="en-US" err="1"/>
              <a:t>schwankt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Unternehmen</a:t>
            </a:r>
            <a:r>
              <a:rPr lang="en-US"/>
              <a:t> </a:t>
            </a:r>
            <a:r>
              <a:rPr lang="en-US" err="1"/>
              <a:t>im</a:t>
            </a:r>
            <a:r>
              <a:rPr lang="en-US"/>
              <a:t> Vergleich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Gesamtmarkt</a:t>
            </a:r>
            <a:r>
              <a:rPr lang="en-US"/>
              <a:t> </a:t>
            </a:r>
          </a:p>
          <a:p>
            <a:pPr marL="1543050" lvl="3" indent="-171450">
              <a:buFont typeface="Arial"/>
              <a:buChar char="•"/>
            </a:pPr>
            <a:r>
              <a:rPr lang="en-US" err="1"/>
              <a:t>Bsp</a:t>
            </a:r>
            <a:r>
              <a:rPr lang="en-US"/>
              <a:t>. </a:t>
            </a:r>
            <a:r>
              <a:rPr lang="en-US" err="1"/>
              <a:t>Unternehmen</a:t>
            </a:r>
            <a:r>
              <a:rPr lang="en-US"/>
              <a:t> hat Beta von 0,5 --&gt; </a:t>
            </a:r>
            <a:r>
              <a:rPr lang="en-US" err="1"/>
              <a:t>wenn</a:t>
            </a:r>
            <a:r>
              <a:rPr lang="en-US"/>
              <a:t> der </a:t>
            </a:r>
            <a:r>
              <a:rPr lang="en-US" err="1"/>
              <a:t>Markt</a:t>
            </a:r>
            <a:r>
              <a:rPr lang="en-US"/>
              <a:t> um 2% </a:t>
            </a:r>
            <a:r>
              <a:rPr lang="en-US" err="1"/>
              <a:t>steigt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sinkt</a:t>
            </a:r>
            <a:r>
              <a:rPr lang="en-US"/>
              <a:t>, </a:t>
            </a:r>
            <a:r>
              <a:rPr lang="en-US" err="1"/>
              <a:t>steigt</a:t>
            </a:r>
            <a:r>
              <a:rPr lang="en-US"/>
              <a:t> </a:t>
            </a:r>
            <a:r>
              <a:rPr lang="en-US" err="1"/>
              <a:t>oder</a:t>
            </a:r>
            <a:r>
              <a:rPr lang="en-US"/>
              <a:t> </a:t>
            </a:r>
            <a:r>
              <a:rPr lang="en-US" err="1"/>
              <a:t>sinkt</a:t>
            </a:r>
            <a:r>
              <a:rPr lang="en-US"/>
              <a:t> das </a:t>
            </a:r>
            <a:r>
              <a:rPr lang="en-US" err="1"/>
              <a:t>Unternehmen</a:t>
            </a:r>
            <a:r>
              <a:rPr lang="en-US"/>
              <a:t> um 1 %</a:t>
            </a:r>
          </a:p>
          <a:p>
            <a:pPr marL="1543050" lvl="3" indent="-171450">
              <a:buFont typeface="Arial"/>
              <a:buChar char="•"/>
            </a:pPr>
            <a:r>
              <a:rPr lang="en-US"/>
              <a:t>(</a:t>
            </a:r>
            <a:r>
              <a:rPr lang="en-US" err="1"/>
              <a:t>Folge</a:t>
            </a:r>
            <a:r>
              <a:rPr lang="en-US"/>
              <a:t>: </a:t>
            </a:r>
            <a:r>
              <a:rPr lang="en-US" err="1"/>
              <a:t>kleines</a:t>
            </a:r>
            <a:r>
              <a:rPr lang="en-US"/>
              <a:t> Beta --&gt; </a:t>
            </a:r>
            <a:r>
              <a:rPr lang="en-US" err="1"/>
              <a:t>wenig</a:t>
            </a:r>
            <a:r>
              <a:rPr lang="en-US"/>
              <a:t> </a:t>
            </a:r>
            <a:r>
              <a:rPr lang="en-US" err="1"/>
              <a:t>Risiko</a:t>
            </a:r>
            <a:r>
              <a:rPr lang="en-US"/>
              <a:t> und </a:t>
            </a:r>
            <a:r>
              <a:rPr lang="en-US" err="1"/>
              <a:t>umgekehrt</a:t>
            </a:r>
            <a:r>
              <a:rPr lang="en-US"/>
              <a:t>)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72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cs typeface="Calibri"/>
              </a:rPr>
              <a:t>Julia: Verwendetes Modell, Problem erklären --&gt; besteht auf allen Modellen der schlechten Genauigkeit 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70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Zabi:</a:t>
            </a:r>
          </a:p>
          <a:p>
            <a:r>
              <a:rPr lang="en-US" err="1">
                <a:cs typeface="Calibri"/>
              </a:rPr>
              <a:t>Grund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das Problem: </a:t>
            </a:r>
            <a:r>
              <a:rPr lang="en-US" err="1">
                <a:cs typeface="Calibri"/>
              </a:rPr>
              <a:t>sehr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geringe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Korrelation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zwischen</a:t>
            </a:r>
            <a:r>
              <a:rPr lang="en-US">
                <a:cs typeface="Calibri"/>
              </a:rPr>
              <a:t> Features und Beta --&gt; ML-Predictions </a:t>
            </a:r>
            <a:r>
              <a:rPr lang="en-US" err="1">
                <a:cs typeface="Calibri"/>
              </a:rPr>
              <a:t>kaum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geringen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Genauigkeit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wählen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anderer</a:t>
            </a:r>
            <a:r>
              <a:rPr lang="en-US">
                <a:cs typeface="Calibri"/>
              </a:rPr>
              <a:t> Features</a:t>
            </a:r>
          </a:p>
          <a:p>
            <a:r>
              <a:rPr lang="en-US" err="1">
                <a:cs typeface="Calibri"/>
              </a:rPr>
              <a:t>Möglich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</a:t>
            </a:r>
            <a:r>
              <a:rPr lang="en-US">
                <a:cs typeface="Calibri"/>
              </a:rPr>
              <a:t> dem </a:t>
            </a:r>
            <a:r>
              <a:rPr lang="en-US" err="1">
                <a:cs typeface="Calibri"/>
              </a:rPr>
              <a:t>Unternehmensbericht</a:t>
            </a:r>
            <a:r>
              <a:rPr lang="en-US">
                <a:cs typeface="Calibri"/>
              </a:rPr>
              <a:t>?</a:t>
            </a:r>
          </a:p>
          <a:p>
            <a:r>
              <a:rPr lang="en-US" err="1">
                <a:cs typeface="Calibri"/>
              </a:rPr>
              <a:t>Nein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Grund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evtl</a:t>
            </a:r>
            <a:r>
              <a:rPr lang="en-US">
                <a:cs typeface="Calibri"/>
              </a:rPr>
              <a:t>.: </a:t>
            </a:r>
            <a:r>
              <a:rPr lang="en-US" err="1">
                <a:cs typeface="Calibri"/>
              </a:rPr>
              <a:t>sobald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Daten</a:t>
            </a:r>
            <a:r>
              <a:rPr lang="en-US">
                <a:cs typeface="Calibri"/>
              </a:rPr>
              <a:t> in Yahoo Finance </a:t>
            </a:r>
            <a:r>
              <a:rPr lang="en-US" err="1">
                <a:cs typeface="Calibri"/>
              </a:rPr>
              <a:t>sind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sind</a:t>
            </a:r>
            <a:r>
              <a:rPr lang="en-US">
                <a:cs typeface="Calibri"/>
              </a:rPr>
              <a:t> Sie </a:t>
            </a:r>
            <a:r>
              <a:rPr lang="en-US" err="1">
                <a:cs typeface="Calibri"/>
              </a:rPr>
              <a:t>anderen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Marktteilnnehmern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bekannt</a:t>
            </a:r>
            <a:r>
              <a:rPr lang="en-US">
                <a:cs typeface="Calibri"/>
              </a:rPr>
              <a:t> --&gt; </a:t>
            </a:r>
            <a:r>
              <a:rPr lang="en-US" err="1">
                <a:cs typeface="Calibri"/>
              </a:rPr>
              <a:t>reagieren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direkt</a:t>
            </a:r>
            <a:r>
              <a:rPr lang="en-US">
                <a:cs typeface="Calibri"/>
              </a:rPr>
              <a:t> </a:t>
            </a:r>
          </a:p>
          <a:p>
            <a:r>
              <a:rPr lang="en-US" err="1">
                <a:cs typeface="Calibri"/>
              </a:rPr>
              <a:t>Lösung</a:t>
            </a:r>
            <a:r>
              <a:rPr lang="en-US">
                <a:cs typeface="Calibri"/>
              </a:rPr>
              <a:t>: </a:t>
            </a:r>
            <a:r>
              <a:rPr lang="en-US" err="1">
                <a:cs typeface="Calibri"/>
              </a:rPr>
              <a:t>nächste</a:t>
            </a:r>
            <a:r>
              <a:rPr lang="en-US">
                <a:cs typeface="Calibri"/>
              </a:rPr>
              <a:t> Folie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248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err="1">
                <a:cs typeface="Calibri"/>
              </a:rPr>
              <a:t>Grundkonzept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gleich</a:t>
            </a: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  <a:p>
            <a:pPr marL="171450" indent="-171450">
              <a:buFontTx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73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432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65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Startup von 6 </a:t>
            </a:r>
            <a:r>
              <a:rPr lang="en-US" err="1"/>
              <a:t>Mitglieder</a:t>
            </a:r>
            <a:r>
              <a:rPr lang="en-US"/>
              <a:t> </a:t>
            </a:r>
          </a:p>
          <a:p>
            <a:pPr marL="171450" indent="-171450">
              <a:buFontTx/>
              <a:buChar char="-"/>
            </a:pPr>
            <a:r>
              <a:rPr lang="en-US" err="1"/>
              <a:t>Unsere</a:t>
            </a:r>
            <a:r>
              <a:rPr lang="en-US"/>
              <a:t> Vision: </a:t>
            </a:r>
          </a:p>
          <a:p>
            <a:pPr marL="628650" lvl="1" indent="-171450">
              <a:buFontTx/>
              <a:buChar char="-"/>
            </a:pPr>
            <a:r>
              <a:rPr lang="en-US" err="1"/>
              <a:t>Anhand</a:t>
            </a:r>
            <a:r>
              <a:rPr lang="en-US"/>
              <a:t> </a:t>
            </a:r>
            <a:r>
              <a:rPr lang="en-US" err="1"/>
              <a:t>individueller</a:t>
            </a:r>
            <a:r>
              <a:rPr lang="en-US"/>
              <a:t> </a:t>
            </a:r>
            <a:r>
              <a:rPr lang="en-US" err="1"/>
              <a:t>Risiko</a:t>
            </a:r>
            <a:r>
              <a:rPr lang="en-US"/>
              <a:t> </a:t>
            </a:r>
            <a:r>
              <a:rPr lang="en-US" err="1"/>
              <a:t>Neigung</a:t>
            </a:r>
            <a:r>
              <a:rPr lang="en-US"/>
              <a:t> und </a:t>
            </a:r>
            <a:r>
              <a:rPr lang="en-US" err="1"/>
              <a:t>aktueller</a:t>
            </a:r>
            <a:r>
              <a:rPr lang="en-US"/>
              <a:t> </a:t>
            </a:r>
            <a:r>
              <a:rPr lang="en-US" err="1"/>
              <a:t>Markstimmung</a:t>
            </a:r>
            <a:r>
              <a:rPr lang="en-US"/>
              <a:t> </a:t>
            </a:r>
            <a:r>
              <a:rPr lang="en-US" err="1"/>
              <a:t>Aktien</a:t>
            </a:r>
            <a:r>
              <a:rPr lang="en-US"/>
              <a:t> </a:t>
            </a:r>
            <a:r>
              <a:rPr lang="en-US" err="1"/>
              <a:t>vorzuschlagen</a:t>
            </a:r>
            <a:endParaRPr lang="en-US"/>
          </a:p>
          <a:p>
            <a:pPr marL="628650" lvl="1" indent="-171450">
              <a:buFontTx/>
              <a:buChar char="-"/>
            </a:pPr>
            <a:endParaRPr lang="en-US"/>
          </a:p>
          <a:p>
            <a:pPr marL="171450" lvl="0" indent="-171450">
              <a:buFontTx/>
              <a:buChar char="-"/>
            </a:pPr>
            <a:r>
              <a:rPr lang="en-US"/>
              <a:t>Und </a:t>
            </a:r>
            <a:r>
              <a:rPr lang="en-US" err="1"/>
              <a:t>heute</a:t>
            </a:r>
            <a:r>
              <a:rPr lang="en-US"/>
              <a:t> </a:t>
            </a:r>
            <a:r>
              <a:rPr lang="en-US" err="1"/>
              <a:t>wollen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euch</a:t>
            </a:r>
            <a:r>
              <a:rPr lang="en-US"/>
              <a:t> </a:t>
            </a:r>
            <a:r>
              <a:rPr lang="en-US" err="1"/>
              <a:t>ein</a:t>
            </a:r>
            <a:r>
              <a:rPr lang="en-US"/>
              <a:t> </a:t>
            </a:r>
            <a:r>
              <a:rPr lang="en-US" err="1"/>
              <a:t>bisschen</a:t>
            </a:r>
            <a:r>
              <a:rPr lang="en-US"/>
              <a:t> </a:t>
            </a:r>
            <a:r>
              <a:rPr lang="en-US" err="1"/>
              <a:t>mehr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Produkt</a:t>
            </a:r>
            <a:r>
              <a:rPr lang="en-US"/>
              <a:t> </a:t>
            </a:r>
            <a:r>
              <a:rPr lang="en-US" err="1"/>
              <a:t>erzählen</a:t>
            </a:r>
            <a:endParaRPr lang="en-US"/>
          </a:p>
          <a:p>
            <a:pPr marL="628650" lvl="1" indent="-171450">
              <a:buFontTx/>
              <a:buChar char="-"/>
            </a:pPr>
            <a:endParaRPr lang="en-US"/>
          </a:p>
          <a:p>
            <a:pPr marL="628650" lvl="1" indent="-171450">
              <a:buFontTx/>
              <a:buChar char="-"/>
            </a:pP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239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Dataframe </a:t>
            </a:r>
            <a:r>
              <a:rPr lang="en-US" err="1">
                <a:cs typeface="Calibri"/>
              </a:rPr>
              <a:t>zeigen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neuen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Daten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Diagramm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neuen</a:t>
            </a:r>
            <a:r>
              <a:rPr lang="en-US">
                <a:cs typeface="Calibri"/>
              </a:rPr>
              <a:t> Ansatz </a:t>
            </a:r>
            <a:r>
              <a:rPr lang="en-US" err="1">
                <a:cs typeface="Calibri"/>
              </a:rPr>
              <a:t>reinbringen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den Prediction</a:t>
            </a:r>
            <a:endParaRPr lang="en-US"/>
          </a:p>
          <a:p>
            <a:r>
              <a:rPr lang="en-US">
                <a:cs typeface="Calibri"/>
              </a:rPr>
              <a:t>Wie </a:t>
            </a:r>
            <a:r>
              <a:rPr lang="en-US" err="1">
                <a:cs typeface="Calibri"/>
              </a:rPr>
              <a:t>weit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geht</a:t>
            </a:r>
            <a:r>
              <a:rPr lang="en-US">
                <a:cs typeface="Calibri"/>
              </a:rPr>
              <a:t> der </a:t>
            </a:r>
            <a:r>
              <a:rPr lang="en-US" err="1">
                <a:cs typeface="Calibri"/>
              </a:rPr>
              <a:t>Vorschlag</a:t>
            </a:r>
            <a:r>
              <a:rPr lang="en-US">
                <a:cs typeface="Calibri"/>
              </a:rPr>
              <a:t> in die Zukunft? : 18.10.2021 - 21.01.2022 ( ca. 3,5 </a:t>
            </a:r>
            <a:r>
              <a:rPr lang="en-US" err="1">
                <a:cs typeface="Calibri"/>
              </a:rPr>
              <a:t>Monate</a:t>
            </a:r>
            <a:r>
              <a:rPr lang="en-US">
                <a:cs typeface="Calibri"/>
              </a:rPr>
              <a:t>)</a:t>
            </a: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verwenden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Diagramm</a:t>
            </a:r>
            <a:r>
              <a:rPr lang="en-US">
                <a:cs typeface="Calibri"/>
              </a:rPr>
              <a:t> </a:t>
            </a:r>
            <a:r>
              <a:rPr lang="en-US">
                <a:cs typeface="Calibri"/>
                <a:sym typeface="Wingdings" panose="05000000000000000000" pitchFamily="2" charset="2"/>
              </a:rPr>
              <a:t></a:t>
            </a:r>
            <a:r>
              <a:rPr lang="en-US">
                <a:cs typeface="Calibri"/>
              </a:rPr>
              <a:t>Zabi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Maß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Genauigkeit</a:t>
            </a:r>
            <a:r>
              <a:rPr lang="en-US">
                <a:cs typeface="Calibri"/>
              </a:rPr>
              <a:t>? --&gt; Philipp </a:t>
            </a:r>
          </a:p>
          <a:p>
            <a:r>
              <a:rPr lang="en-US">
                <a:cs typeface="Calibri"/>
              </a:rPr>
              <a:t>- Nur MSE </a:t>
            </a:r>
            <a:r>
              <a:rPr lang="en-US" err="1">
                <a:cs typeface="Calibri"/>
              </a:rPr>
              <a:t>verwenden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oder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finden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besseres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Maß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für</a:t>
            </a:r>
            <a:r>
              <a:rPr lang="en-US">
                <a:cs typeface="Calibri"/>
              </a:rPr>
              <a:t> die </a:t>
            </a:r>
            <a:r>
              <a:rPr lang="en-US" err="1">
                <a:cs typeface="Calibri"/>
              </a:rPr>
              <a:t>Genauigkeit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</a:t>
            </a:r>
            <a:r>
              <a:rPr lang="en-US" err="1">
                <a:cs typeface="Calibri"/>
              </a:rPr>
              <a:t>Sektor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hinzufügen</a:t>
            </a:r>
            <a:r>
              <a:rPr lang="en-US">
                <a:cs typeface="Calibri"/>
              </a:rPr>
              <a:t> und </a:t>
            </a:r>
            <a:r>
              <a:rPr lang="en-US" err="1">
                <a:cs typeface="Calibri"/>
              </a:rPr>
              <a:t>Klasse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weitergeben</a:t>
            </a:r>
            <a:r>
              <a:rPr lang="en-US">
                <a:cs typeface="Calibri"/>
              </a:rPr>
              <a:t> + Name 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989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Julia </a:t>
            </a:r>
            <a:r>
              <a:rPr lang="en-US" err="1">
                <a:cs typeface="Calibri"/>
              </a:rPr>
              <a:t>todo</a:t>
            </a:r>
            <a:r>
              <a:rPr lang="en-US">
                <a:cs typeface="Calibri"/>
              </a:rPr>
              <a:t> : quelle </a:t>
            </a:r>
            <a:r>
              <a:rPr lang="en-US" err="1">
                <a:cs typeface="Calibri"/>
              </a:rPr>
              <a:t>hinzufügen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Beschreibung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Algorithmus</a:t>
            </a:r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194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/>
              <a:t>Funktionales: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/>
              <a:t>Mehr Testen und Modellverbesserung möglich --&gt; bisher wenig Hyperparametertuning und Bereinigung der Daten (Bsp. Entfernen von Ausreißern s.24)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/>
              <a:t>Hohe Berechnungszeit (Berechnungsdauer LSTM sehr lange) --&gt; hängt stark mit Punkt 3 zusammen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/>
              <a:t>Kein "allgemeingültiges" Modell (für jede Aktie wird aktuell ein eigenes Modell berechnet aufgrund derer historischen Daten)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de-DE"/>
              <a:t>Ausblick/ </a:t>
            </a:r>
            <a:r>
              <a:rPr lang="de-DE" err="1"/>
              <a:t>ToDo's</a:t>
            </a:r>
            <a:r>
              <a:rPr lang="de-DE"/>
              <a:t> zum Perfektionieren: (Was müsste noch gemacht werden, um das </a:t>
            </a:r>
            <a:r>
              <a:rPr lang="de-DE" b="1"/>
              <a:t>dauerhaft </a:t>
            </a:r>
            <a:r>
              <a:rPr lang="de-DE"/>
              <a:t>in "Produktion" umzusetzen)</a:t>
            </a:r>
            <a:endParaRPr lang="en-US"/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/>
              <a:t>Daten- und Modellaktualisierung automatisieren (aktuell müssen die Skripte manuell ausgeführt werden, denkbar wäre ein tägliches Update mit z.B. Jenkins) </a:t>
            </a:r>
            <a:endParaRPr lang="de-DE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>
                <a:cs typeface="Calibri"/>
              </a:rPr>
              <a:t>Modellverbesserung: s. funktionales Punkt 1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de-DE">
                <a:cs typeface="Calibri"/>
              </a:rPr>
              <a:t>Performanceverbesserung: Bsp. Inkrementelles Lernen auf neuen Daten 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485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0417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Philipp:</a:t>
            </a:r>
            <a:endParaRPr lang="de-DE"/>
          </a:p>
          <a:p>
            <a:r>
              <a:rPr lang="en-US"/>
              <a:t>Was </a:t>
            </a:r>
            <a:r>
              <a:rPr lang="en-US" err="1"/>
              <a:t>macht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besonders</a:t>
            </a:r>
            <a:r>
              <a:rPr lang="en-US"/>
              <a:t>?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 err="1"/>
              <a:t>Einfachheit</a:t>
            </a:r>
            <a:r>
              <a:rPr lang="en-US"/>
              <a:t> der </a:t>
            </a:r>
            <a:r>
              <a:rPr lang="en-US" err="1"/>
              <a:t>Anwendung</a:t>
            </a:r>
            <a:r>
              <a:rPr lang="en-US"/>
              <a:t>: </a:t>
            </a:r>
            <a:r>
              <a:rPr lang="en-US" err="1"/>
              <a:t>passend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Marketingspruch</a:t>
            </a:r>
            <a:r>
              <a:rPr lang="en-US"/>
              <a:t>: "made for everyone"</a:t>
            </a:r>
            <a:endParaRPr lang="de-DE"/>
          </a:p>
          <a:p>
            <a:pPr marL="742950" lvl="2" indent="-285750">
              <a:buFont typeface="Arial"/>
              <a:buChar char="•"/>
            </a:pPr>
            <a:r>
              <a:rPr lang="en-US"/>
              <a:t>Man muss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nach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Aktie</a:t>
            </a:r>
            <a:r>
              <a:rPr lang="en-US"/>
              <a:t> </a:t>
            </a:r>
            <a:r>
              <a:rPr lang="en-US" err="1"/>
              <a:t>suchen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bekommt</a:t>
            </a:r>
            <a:r>
              <a:rPr lang="en-US"/>
              <a:t> die </a:t>
            </a:r>
            <a:r>
              <a:rPr lang="en-US" err="1"/>
              <a:t>beste</a:t>
            </a:r>
            <a:r>
              <a:rPr lang="en-US"/>
              <a:t> </a:t>
            </a:r>
            <a:r>
              <a:rPr lang="en-US" err="1"/>
              <a:t>Auswahl</a:t>
            </a:r>
            <a:r>
              <a:rPr lang="en-US"/>
              <a:t> an </a:t>
            </a:r>
            <a:r>
              <a:rPr lang="en-US" err="1"/>
              <a:t>Aktien</a:t>
            </a:r>
            <a:r>
              <a:rPr lang="en-US"/>
              <a:t> </a:t>
            </a:r>
            <a:r>
              <a:rPr lang="en-US" err="1"/>
              <a:t>vorgeschlagen</a:t>
            </a:r>
            <a:r>
              <a:rPr lang="en-US"/>
              <a:t> </a:t>
            </a:r>
            <a:r>
              <a:rPr lang="en-US" err="1"/>
              <a:t>passend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eigenen</a:t>
            </a:r>
            <a:r>
              <a:rPr lang="en-US"/>
              <a:t> </a:t>
            </a:r>
            <a:r>
              <a:rPr lang="en-US" err="1"/>
              <a:t>Risikoneigung</a:t>
            </a:r>
            <a:r>
              <a:rPr lang="en-US"/>
              <a:t> und der </a:t>
            </a:r>
            <a:r>
              <a:rPr lang="en-US" err="1"/>
              <a:t>Marktstimmung</a:t>
            </a:r>
            <a:r>
              <a:rPr lang="en-US"/>
              <a:t> </a:t>
            </a:r>
            <a:endParaRPr lang="de-DE"/>
          </a:p>
          <a:p>
            <a:pPr marL="742950" lvl="2"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pure </a:t>
            </a:r>
            <a:r>
              <a:rPr lang="en-US" err="1"/>
              <a:t>Analyse</a:t>
            </a:r>
            <a:r>
              <a:rPr lang="en-US"/>
              <a:t> der </a:t>
            </a:r>
            <a:r>
              <a:rPr lang="en-US" err="1"/>
              <a:t>aktuellen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/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dem </a:t>
            </a:r>
            <a:r>
              <a:rPr lang="en-US" err="1"/>
              <a:t>Quartalsbericht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Vorhersagen</a:t>
            </a:r>
            <a:r>
              <a:rPr lang="en-US"/>
              <a:t> des </a:t>
            </a:r>
            <a:r>
              <a:rPr lang="en-US" err="1"/>
              <a:t>Risikos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den </a:t>
            </a:r>
            <a:r>
              <a:rPr lang="en-US" err="1"/>
              <a:t>zukünftigen</a:t>
            </a:r>
            <a:r>
              <a:rPr lang="en-US"/>
              <a:t> </a:t>
            </a:r>
            <a:r>
              <a:rPr lang="en-US" err="1"/>
              <a:t>Zeitraum</a:t>
            </a:r>
            <a:r>
              <a:rPr lang="en-US"/>
              <a:t> </a:t>
            </a:r>
            <a:endParaRPr lang="de-DE"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Analyse</a:t>
            </a:r>
            <a:r>
              <a:rPr lang="en-US"/>
              <a:t> auf </a:t>
            </a:r>
            <a:r>
              <a:rPr lang="en-US" err="1"/>
              <a:t>Vergangenem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einbeziehen</a:t>
            </a:r>
            <a:r>
              <a:rPr lang="en-US"/>
              <a:t> von </a:t>
            </a:r>
            <a:r>
              <a:rPr lang="en-US" err="1"/>
              <a:t>tagesaktuellen</a:t>
            </a:r>
            <a:r>
              <a:rPr lang="en-US"/>
              <a:t> </a:t>
            </a:r>
            <a:r>
              <a:rPr lang="en-US" err="1"/>
              <a:t>Kursen</a:t>
            </a:r>
            <a:r>
              <a:rPr lang="en-US"/>
              <a:t>/ Trends und </a:t>
            </a:r>
            <a:r>
              <a:rPr lang="en-US" err="1"/>
              <a:t>Stimmungen</a:t>
            </a:r>
            <a:r>
              <a:rPr lang="en-US"/>
              <a:t> am </a:t>
            </a:r>
            <a:r>
              <a:rPr lang="en-US" err="1"/>
              <a:t>Markt</a:t>
            </a:r>
            <a:endParaRPr lang="de-DE"/>
          </a:p>
          <a:p>
            <a:pPr marL="285750" lvl="1" indent="-285750">
              <a:buFont typeface="Arial"/>
              <a:buChar char="•"/>
            </a:pPr>
            <a:r>
              <a:rPr lang="en-US" err="1"/>
              <a:t>Abbilden</a:t>
            </a:r>
            <a:r>
              <a:rPr lang="en-US"/>
              <a:t> der </a:t>
            </a:r>
            <a:r>
              <a:rPr lang="en-US" err="1"/>
              <a:t>vollen</a:t>
            </a:r>
            <a:r>
              <a:rPr lang="en-US"/>
              <a:t> </a:t>
            </a:r>
            <a:r>
              <a:rPr lang="en-US" err="1"/>
              <a:t>Bandbreite</a:t>
            </a:r>
            <a:r>
              <a:rPr lang="en-US"/>
              <a:t> von </a:t>
            </a:r>
            <a:r>
              <a:rPr lang="en-US" err="1"/>
              <a:t>Börsenentwicklungen</a:t>
            </a:r>
            <a:r>
              <a:rPr lang="en-US"/>
              <a:t>:</a:t>
            </a:r>
            <a:endParaRPr lang="de-DE"/>
          </a:p>
          <a:p>
            <a:pPr marL="742950" lvl="3" indent="-285750">
              <a:buFont typeface="Arial"/>
              <a:buChar char="•"/>
            </a:pPr>
            <a:r>
              <a:rPr lang="en-US" err="1"/>
              <a:t>Wichtig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: </a:t>
            </a:r>
            <a:endParaRPr lang="de-DE">
              <a:cs typeface="Calibri" panose="020F0502020204030204"/>
            </a:endParaRPr>
          </a:p>
          <a:p>
            <a:pPr marL="1200150" lvl="5" indent="-285750">
              <a:buFont typeface="Arial"/>
              <a:buChar char="•"/>
            </a:pPr>
            <a:r>
              <a:rPr lang="en-US" err="1"/>
              <a:t>historische</a:t>
            </a:r>
            <a:r>
              <a:rPr lang="en-US"/>
              <a:t> und </a:t>
            </a:r>
            <a:r>
              <a:rPr lang="en-US" err="1"/>
              <a:t>fundamentale</a:t>
            </a:r>
            <a:r>
              <a:rPr lang="en-US"/>
              <a:t> </a:t>
            </a:r>
            <a:r>
              <a:rPr lang="en-US" err="1"/>
              <a:t>Daten</a:t>
            </a:r>
            <a:r>
              <a:rPr lang="en-US"/>
              <a:t>, also </a:t>
            </a:r>
            <a:r>
              <a:rPr lang="en-US" err="1"/>
              <a:t>Daten</a:t>
            </a:r>
            <a:r>
              <a:rPr lang="en-US"/>
              <a:t>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längeren</a:t>
            </a:r>
            <a:r>
              <a:rPr lang="en-US"/>
              <a:t> </a:t>
            </a:r>
            <a:r>
              <a:rPr lang="en-US" err="1"/>
              <a:t>Zeitraum</a:t>
            </a:r>
            <a:r>
              <a:rPr lang="en-US"/>
              <a:t> (</a:t>
            </a:r>
            <a:r>
              <a:rPr lang="en-US" err="1"/>
              <a:t>Bsp</a:t>
            </a:r>
            <a:r>
              <a:rPr lang="en-US"/>
              <a:t>. </a:t>
            </a:r>
            <a:r>
              <a:rPr lang="en-US" err="1"/>
              <a:t>Weihnachtsrally</a:t>
            </a:r>
            <a:r>
              <a:rPr lang="en-US"/>
              <a:t>)</a:t>
            </a:r>
            <a:endParaRPr lang="de-DE">
              <a:cs typeface="Calibri" panose="020F0502020204030204"/>
            </a:endParaRPr>
          </a:p>
          <a:p>
            <a:pPr marL="1200150" lvl="5" indent="-285750">
              <a:buFont typeface="Arial"/>
              <a:buChar char="•"/>
            </a:pPr>
            <a:r>
              <a:rPr lang="en-US" err="1"/>
              <a:t>Eher</a:t>
            </a:r>
            <a:r>
              <a:rPr lang="en-US"/>
              <a:t> </a:t>
            </a:r>
            <a:r>
              <a:rPr lang="en-US" err="1"/>
              <a:t>kurzfristige</a:t>
            </a:r>
            <a:r>
              <a:rPr lang="en-US"/>
              <a:t> </a:t>
            </a:r>
            <a:r>
              <a:rPr lang="en-US" err="1"/>
              <a:t>Stimmungen</a:t>
            </a:r>
            <a:r>
              <a:rPr lang="en-US"/>
              <a:t> der </a:t>
            </a:r>
            <a:r>
              <a:rPr lang="en-US" err="1"/>
              <a:t>Anleger</a:t>
            </a:r>
            <a:r>
              <a:rPr lang="en-US"/>
              <a:t>, um </a:t>
            </a:r>
            <a:r>
              <a:rPr lang="en-US" err="1"/>
              <a:t>zukünftige</a:t>
            </a:r>
            <a:r>
              <a:rPr lang="en-US"/>
              <a:t> </a:t>
            </a:r>
            <a:r>
              <a:rPr lang="en-US" err="1"/>
              <a:t>Entwicklungen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prognostizieren</a:t>
            </a:r>
            <a:r>
              <a:rPr lang="en-US"/>
              <a:t> und </a:t>
            </a:r>
            <a:r>
              <a:rPr lang="en-US" err="1"/>
              <a:t>frühzeitig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erkennen</a:t>
            </a:r>
            <a:endParaRPr lang="de-DE"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subjektive</a:t>
            </a:r>
            <a:r>
              <a:rPr lang="en-US"/>
              <a:t> </a:t>
            </a:r>
            <a:r>
              <a:rPr lang="en-US" err="1"/>
              <a:t>Analystenmeinung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Neutralität</a:t>
            </a:r>
            <a:r>
              <a:rPr lang="en-US"/>
              <a:t> des ML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67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Zunächst</a:t>
            </a:r>
            <a:r>
              <a:rPr lang="en-US"/>
              <a:t> </a:t>
            </a:r>
            <a:r>
              <a:rPr lang="en-US" err="1"/>
              <a:t>stellt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euch</a:t>
            </a:r>
            <a:r>
              <a:rPr lang="en-US"/>
              <a:t> </a:t>
            </a:r>
            <a:r>
              <a:rPr lang="en-US" err="1"/>
              <a:t>unsere</a:t>
            </a:r>
            <a:r>
              <a:rPr lang="en-US"/>
              <a:t> </a:t>
            </a:r>
            <a:r>
              <a:rPr lang="en-US" err="1"/>
              <a:t>Vorüberlegungen</a:t>
            </a:r>
            <a:r>
              <a:rPr lang="en-US"/>
              <a:t> vor</a:t>
            </a:r>
          </a:p>
          <a:p>
            <a:r>
              <a:rPr lang="en-US"/>
              <a:t>- </a:t>
            </a:r>
            <a:r>
              <a:rPr lang="en-US" err="1"/>
              <a:t>Danach</a:t>
            </a:r>
            <a:r>
              <a:rPr lang="en-US"/>
              <a:t> </a:t>
            </a:r>
            <a:r>
              <a:rPr lang="en-US" err="1"/>
              <a:t>gehen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auf die </a:t>
            </a:r>
          </a:p>
          <a:p>
            <a:r>
              <a:rPr lang="en-US"/>
              <a:t>- </a:t>
            </a:r>
            <a:r>
              <a:rPr lang="en-US" err="1"/>
              <a:t>Anschließend</a:t>
            </a:r>
            <a:r>
              <a:rPr lang="en-US"/>
              <a:t> Live-Demo w</a:t>
            </a:r>
          </a:p>
          <a:p>
            <a:r>
              <a:rPr lang="en-US"/>
              <a:t>- </a:t>
            </a:r>
            <a:r>
              <a:rPr lang="en-US" err="1"/>
              <a:t>Nachdem</a:t>
            </a:r>
            <a:r>
              <a:rPr lang="en-US"/>
              <a:t> die </a:t>
            </a:r>
            <a:r>
              <a:rPr lang="en-US" err="1"/>
              <a:t>Funktionalitäten</a:t>
            </a:r>
            <a:r>
              <a:rPr lang="en-US"/>
              <a:t> in  Live-</a:t>
            </a:r>
            <a:r>
              <a:rPr lang="en-US" err="1"/>
              <a:t>Produktdemo</a:t>
            </a:r>
            <a:r>
              <a:rPr lang="en-US"/>
              <a:t> </a:t>
            </a:r>
            <a:r>
              <a:rPr lang="en-US" err="1"/>
              <a:t>kennen</a:t>
            </a:r>
            <a:r>
              <a:rPr lang="en-US"/>
              <a:t> </a:t>
            </a:r>
            <a:r>
              <a:rPr lang="en-US" err="1"/>
              <a:t>gelernt</a:t>
            </a:r>
            <a:r>
              <a:rPr lang="en-US"/>
              <a:t>, </a:t>
            </a:r>
            <a:r>
              <a:rPr lang="en-US" err="1"/>
              <a:t>Besonderheiten</a:t>
            </a:r>
            <a:r>
              <a:rPr lang="en-US"/>
              <a:t> </a:t>
            </a:r>
          </a:p>
          <a:p>
            <a:r>
              <a:rPr lang="en-US"/>
              <a:t>- </a:t>
            </a:r>
            <a:r>
              <a:rPr lang="en-US" err="1"/>
              <a:t>Anschließend</a:t>
            </a:r>
            <a:r>
              <a:rPr lang="en-US"/>
              <a:t> </a:t>
            </a:r>
            <a:r>
              <a:rPr lang="en-US" err="1"/>
              <a:t>gehen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auf </a:t>
            </a:r>
            <a:r>
              <a:rPr lang="en-US" err="1"/>
              <a:t>Auswirkungen</a:t>
            </a:r>
            <a:r>
              <a:rPr lang="en-US"/>
              <a:t> </a:t>
            </a:r>
          </a:p>
          <a:p>
            <a:pPr marL="171450" indent="-171450">
              <a:buFontTx/>
              <a:buChar char="-"/>
            </a:pPr>
            <a:r>
              <a:rPr lang="en-US"/>
              <a:t>Und </a:t>
            </a:r>
            <a:r>
              <a:rPr lang="en-US" err="1"/>
              <a:t>dann</a:t>
            </a:r>
            <a:r>
              <a:rPr lang="en-US"/>
              <a:t> </a:t>
            </a:r>
            <a:r>
              <a:rPr lang="en-US" err="1"/>
              <a:t>machen</a:t>
            </a:r>
            <a:r>
              <a:rPr lang="en-US"/>
              <a:t>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eine</a:t>
            </a:r>
            <a:r>
              <a:rPr lang="en-US"/>
              <a:t> SWOT </a:t>
            </a:r>
            <a:r>
              <a:rPr lang="en-US" err="1"/>
              <a:t>Analyse</a:t>
            </a:r>
            <a:endParaRPr lang="en-US"/>
          </a:p>
          <a:p>
            <a:pPr marL="171450" indent="-171450">
              <a:buFontTx/>
              <a:buChar char="-"/>
            </a:pP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zweiten</a:t>
            </a:r>
            <a:r>
              <a:rPr lang="en-US"/>
              <a:t> Teil: </a:t>
            </a:r>
            <a:r>
              <a:rPr lang="en-US" err="1"/>
              <a:t>näher</a:t>
            </a:r>
            <a:r>
              <a:rPr lang="en-US"/>
              <a:t> auf </a:t>
            </a:r>
            <a:r>
              <a:rPr lang="en-US" err="1"/>
              <a:t>technische</a:t>
            </a:r>
            <a:r>
              <a:rPr lang="en-US"/>
              <a:t> Details</a:t>
            </a:r>
          </a:p>
          <a:p>
            <a:r>
              <a:rPr lang="en-US"/>
              <a:t>- Sentiment </a:t>
            </a:r>
            <a:r>
              <a:rPr lang="en-US" err="1"/>
              <a:t>Analyse</a:t>
            </a:r>
            <a:r>
              <a:rPr lang="en-US"/>
              <a:t>: die </a:t>
            </a:r>
            <a:r>
              <a:rPr lang="en-US" err="1"/>
              <a:t>wir</a:t>
            </a:r>
            <a:r>
              <a:rPr lang="en-US"/>
              <a:t> </a:t>
            </a:r>
            <a:r>
              <a:rPr lang="en-US" err="1"/>
              <a:t>für</a:t>
            </a:r>
            <a:r>
              <a:rPr lang="en-US"/>
              <a:t> die </a:t>
            </a:r>
            <a:r>
              <a:rPr lang="en-US" err="1"/>
              <a:t>Ermittlung</a:t>
            </a:r>
            <a:r>
              <a:rPr lang="en-US"/>
              <a:t> der </a:t>
            </a:r>
            <a:r>
              <a:rPr lang="en-US" err="1"/>
              <a:t>Marktstimmung</a:t>
            </a:r>
            <a:r>
              <a:rPr lang="en-US"/>
              <a:t> </a:t>
            </a:r>
            <a:r>
              <a:rPr lang="en-US" err="1"/>
              <a:t>verwendet</a:t>
            </a:r>
            <a:r>
              <a:rPr lang="en-US"/>
              <a:t> </a:t>
            </a:r>
            <a:r>
              <a:rPr lang="en-US" err="1"/>
              <a:t>durchgeführt</a:t>
            </a:r>
            <a:r>
              <a:rPr lang="en-US"/>
              <a:t> </a:t>
            </a:r>
            <a:r>
              <a:rPr lang="en-US" err="1"/>
              <a:t>haben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Im</a:t>
            </a:r>
            <a:r>
              <a:rPr lang="en-US"/>
              <a:t> </a:t>
            </a:r>
            <a:r>
              <a:rPr lang="en-US" err="1"/>
              <a:t>Rahmen</a:t>
            </a:r>
            <a:r>
              <a:rPr lang="en-US"/>
              <a:t> der </a:t>
            </a:r>
            <a:r>
              <a:rPr lang="en-US" err="1"/>
              <a:t>Risikoermittlung</a:t>
            </a:r>
            <a:r>
              <a:rPr lang="en-US"/>
              <a:t> der </a:t>
            </a:r>
            <a:r>
              <a:rPr lang="en-US" err="1"/>
              <a:t>Aktien</a:t>
            </a:r>
            <a:r>
              <a:rPr lang="en-US"/>
              <a:t>: 2 </a:t>
            </a:r>
            <a:r>
              <a:rPr lang="en-US" err="1"/>
              <a:t>Verschiedene</a:t>
            </a:r>
            <a:r>
              <a:rPr lang="en-US"/>
              <a:t> </a:t>
            </a:r>
            <a:r>
              <a:rPr lang="en-US" err="1"/>
              <a:t>Ansätze</a:t>
            </a:r>
            <a:r>
              <a:rPr lang="en-US"/>
              <a:t> </a:t>
            </a:r>
          </a:p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05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3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36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Max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970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000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3663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Philipp:</a:t>
            </a:r>
            <a:endParaRPr lang="de-DE"/>
          </a:p>
          <a:p>
            <a:r>
              <a:rPr lang="en-US"/>
              <a:t>Was </a:t>
            </a:r>
            <a:r>
              <a:rPr lang="en-US" err="1"/>
              <a:t>macht</a:t>
            </a:r>
            <a:r>
              <a:rPr lang="en-US"/>
              <a:t> </a:t>
            </a:r>
            <a:r>
              <a:rPr lang="en-US" err="1"/>
              <a:t>uns</a:t>
            </a:r>
            <a:r>
              <a:rPr lang="en-US"/>
              <a:t> </a:t>
            </a:r>
            <a:r>
              <a:rPr lang="en-US" err="1"/>
              <a:t>besonders</a:t>
            </a:r>
            <a:r>
              <a:rPr lang="en-US"/>
              <a:t>?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en-US" err="1"/>
              <a:t>Einfachheit</a:t>
            </a:r>
            <a:r>
              <a:rPr lang="en-US"/>
              <a:t> der Anwendung: </a:t>
            </a:r>
            <a:r>
              <a:rPr lang="en-US" err="1"/>
              <a:t>passend</a:t>
            </a:r>
            <a:r>
              <a:rPr lang="en-US"/>
              <a:t> </a:t>
            </a:r>
            <a:r>
              <a:rPr lang="en-US" err="1"/>
              <a:t>zum</a:t>
            </a:r>
            <a:r>
              <a:rPr lang="en-US"/>
              <a:t> </a:t>
            </a:r>
            <a:r>
              <a:rPr lang="en-US" err="1"/>
              <a:t>Marketingspruch</a:t>
            </a:r>
            <a:r>
              <a:rPr lang="en-US"/>
              <a:t>: "made for everyone"</a:t>
            </a:r>
            <a:endParaRPr lang="de-DE"/>
          </a:p>
          <a:p>
            <a:pPr marL="742950" lvl="2" indent="-285750">
              <a:buFont typeface="Arial"/>
              <a:buChar char="•"/>
            </a:pPr>
            <a:r>
              <a:rPr lang="en-US"/>
              <a:t>Man muss </a:t>
            </a:r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aktiv</a:t>
            </a:r>
            <a:r>
              <a:rPr lang="en-US"/>
              <a:t> </a:t>
            </a:r>
            <a:r>
              <a:rPr lang="en-US" err="1"/>
              <a:t>nach</a:t>
            </a:r>
            <a:r>
              <a:rPr lang="en-US"/>
              <a:t> </a:t>
            </a:r>
            <a:r>
              <a:rPr lang="en-US" err="1"/>
              <a:t>einer</a:t>
            </a:r>
            <a:r>
              <a:rPr lang="en-US"/>
              <a:t> </a:t>
            </a:r>
            <a:r>
              <a:rPr lang="en-US" err="1"/>
              <a:t>Aktie</a:t>
            </a:r>
            <a:r>
              <a:rPr lang="en-US"/>
              <a:t> </a:t>
            </a:r>
            <a:r>
              <a:rPr lang="en-US" err="1"/>
              <a:t>suchen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bekommt</a:t>
            </a:r>
            <a:r>
              <a:rPr lang="en-US"/>
              <a:t> die </a:t>
            </a:r>
            <a:r>
              <a:rPr lang="en-US" err="1"/>
              <a:t>beste</a:t>
            </a:r>
            <a:r>
              <a:rPr lang="en-US"/>
              <a:t> </a:t>
            </a:r>
            <a:r>
              <a:rPr lang="en-US" err="1"/>
              <a:t>Auswahl</a:t>
            </a:r>
            <a:r>
              <a:rPr lang="en-US"/>
              <a:t> an </a:t>
            </a:r>
            <a:r>
              <a:rPr lang="en-US" err="1"/>
              <a:t>Aktien</a:t>
            </a:r>
            <a:r>
              <a:rPr lang="en-US"/>
              <a:t> </a:t>
            </a:r>
            <a:r>
              <a:rPr lang="en-US" err="1"/>
              <a:t>vorgeschlagen</a:t>
            </a:r>
            <a:r>
              <a:rPr lang="en-US"/>
              <a:t> </a:t>
            </a:r>
            <a:r>
              <a:rPr lang="en-US" err="1"/>
              <a:t>passend</a:t>
            </a:r>
            <a:r>
              <a:rPr lang="en-US"/>
              <a:t> </a:t>
            </a:r>
            <a:r>
              <a:rPr lang="en-US" err="1"/>
              <a:t>zur</a:t>
            </a:r>
            <a:r>
              <a:rPr lang="en-US"/>
              <a:t> </a:t>
            </a:r>
            <a:r>
              <a:rPr lang="en-US" err="1"/>
              <a:t>eigenen</a:t>
            </a:r>
            <a:r>
              <a:rPr lang="en-US"/>
              <a:t> </a:t>
            </a:r>
            <a:r>
              <a:rPr lang="en-US" err="1"/>
              <a:t>Risikoneigung</a:t>
            </a:r>
            <a:r>
              <a:rPr lang="en-US"/>
              <a:t> und der </a:t>
            </a:r>
            <a:r>
              <a:rPr lang="en-US" err="1"/>
              <a:t>Marktstimmung</a:t>
            </a:r>
            <a:r>
              <a:rPr lang="en-US"/>
              <a:t> </a:t>
            </a:r>
            <a:endParaRPr lang="de-DE"/>
          </a:p>
          <a:p>
            <a:pPr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pure Analyse der </a:t>
            </a:r>
            <a:r>
              <a:rPr lang="en-US" err="1"/>
              <a:t>aktuellen</a:t>
            </a:r>
            <a:r>
              <a:rPr lang="en-US"/>
              <a:t> Daten/ Daten </a:t>
            </a:r>
            <a:r>
              <a:rPr lang="en-US" err="1"/>
              <a:t>aus</a:t>
            </a:r>
            <a:r>
              <a:rPr lang="en-US"/>
              <a:t> dem </a:t>
            </a:r>
            <a:r>
              <a:rPr lang="en-US" err="1"/>
              <a:t>Quartalsbericht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Vorhersagen</a:t>
            </a:r>
            <a:r>
              <a:rPr lang="en-US"/>
              <a:t> des </a:t>
            </a:r>
            <a:r>
              <a:rPr lang="en-US" err="1"/>
              <a:t>Risikos</a:t>
            </a:r>
            <a:r>
              <a:rPr lang="en-US"/>
              <a:t> für den </a:t>
            </a:r>
            <a:r>
              <a:rPr lang="en-US" err="1"/>
              <a:t>zukünftigen</a:t>
            </a:r>
            <a:r>
              <a:rPr lang="en-US"/>
              <a:t> </a:t>
            </a:r>
            <a:r>
              <a:rPr lang="en-US" err="1"/>
              <a:t>Zeitraum</a:t>
            </a:r>
            <a:r>
              <a:rPr lang="en-US"/>
              <a:t> </a:t>
            </a:r>
            <a:endParaRPr lang="de-DE"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Analyse auf </a:t>
            </a:r>
            <a:r>
              <a:rPr lang="en-US" err="1"/>
              <a:t>Vergangenem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einbeziehen</a:t>
            </a:r>
            <a:r>
              <a:rPr lang="en-US"/>
              <a:t> von </a:t>
            </a:r>
            <a:r>
              <a:rPr lang="en-US" err="1"/>
              <a:t>tagesaktuellen</a:t>
            </a:r>
            <a:r>
              <a:rPr lang="en-US"/>
              <a:t> </a:t>
            </a:r>
            <a:r>
              <a:rPr lang="en-US" err="1"/>
              <a:t>Kursen</a:t>
            </a:r>
            <a:r>
              <a:rPr lang="en-US"/>
              <a:t>/ Trends und </a:t>
            </a:r>
            <a:r>
              <a:rPr lang="en-US" err="1"/>
              <a:t>Stimmungen</a:t>
            </a:r>
            <a:r>
              <a:rPr lang="en-US"/>
              <a:t> am Markt</a:t>
            </a:r>
            <a:endParaRPr lang="de-DE"/>
          </a:p>
          <a:p>
            <a:pPr marL="285750" lvl="1" indent="-285750">
              <a:buFont typeface="Arial"/>
              <a:buChar char="•"/>
            </a:pPr>
            <a:r>
              <a:rPr lang="en-US" err="1"/>
              <a:t>Abbilden</a:t>
            </a:r>
            <a:r>
              <a:rPr lang="en-US"/>
              <a:t> der </a:t>
            </a:r>
            <a:r>
              <a:rPr lang="en-US" err="1"/>
              <a:t>vollen</a:t>
            </a:r>
            <a:r>
              <a:rPr lang="en-US"/>
              <a:t> </a:t>
            </a:r>
            <a:r>
              <a:rPr lang="en-US" err="1"/>
              <a:t>Bandbreite</a:t>
            </a:r>
            <a:r>
              <a:rPr lang="en-US"/>
              <a:t> von </a:t>
            </a:r>
            <a:r>
              <a:rPr lang="en-US" err="1"/>
              <a:t>Börsenentwicklungen</a:t>
            </a:r>
            <a:r>
              <a:rPr lang="en-US"/>
              <a:t>:</a:t>
            </a:r>
            <a:endParaRPr lang="de-DE"/>
          </a:p>
          <a:p>
            <a:pPr marL="742950" lvl="3" indent="-285750">
              <a:buFont typeface="Arial"/>
              <a:buChar char="•"/>
            </a:pPr>
            <a:r>
              <a:rPr lang="en-US" err="1"/>
              <a:t>Wichtig</a:t>
            </a:r>
            <a:r>
              <a:rPr lang="en-US"/>
              <a:t> </a:t>
            </a:r>
            <a:r>
              <a:rPr lang="en-US" err="1"/>
              <a:t>sind</a:t>
            </a:r>
            <a:r>
              <a:rPr lang="en-US"/>
              <a:t>: </a:t>
            </a:r>
            <a:endParaRPr lang="de-DE">
              <a:cs typeface="Calibri" panose="020F0502020204030204"/>
            </a:endParaRPr>
          </a:p>
          <a:p>
            <a:pPr marL="1200150" lvl="5" indent="-285750">
              <a:buFont typeface="Arial"/>
              <a:buChar char="•"/>
            </a:pPr>
            <a:r>
              <a:rPr lang="en-US" err="1"/>
              <a:t>historische</a:t>
            </a:r>
            <a:r>
              <a:rPr lang="en-US"/>
              <a:t> und </a:t>
            </a:r>
            <a:r>
              <a:rPr lang="en-US" err="1"/>
              <a:t>fundamentale</a:t>
            </a:r>
            <a:r>
              <a:rPr lang="en-US"/>
              <a:t> Daten, also Daten </a:t>
            </a:r>
            <a:r>
              <a:rPr lang="en-US" err="1"/>
              <a:t>über</a:t>
            </a:r>
            <a:r>
              <a:rPr lang="en-US"/>
              <a:t>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längeren</a:t>
            </a:r>
            <a:r>
              <a:rPr lang="en-US"/>
              <a:t> </a:t>
            </a:r>
            <a:r>
              <a:rPr lang="en-US" err="1"/>
              <a:t>Zeitraum</a:t>
            </a:r>
            <a:r>
              <a:rPr lang="en-US"/>
              <a:t> (</a:t>
            </a:r>
            <a:r>
              <a:rPr lang="en-US" err="1"/>
              <a:t>Bsp</a:t>
            </a:r>
            <a:r>
              <a:rPr lang="en-US"/>
              <a:t>. </a:t>
            </a:r>
            <a:r>
              <a:rPr lang="en-US" err="1"/>
              <a:t>Weihnachtsrally</a:t>
            </a:r>
            <a:r>
              <a:rPr lang="en-US"/>
              <a:t>)</a:t>
            </a:r>
            <a:endParaRPr lang="de-DE">
              <a:cs typeface="Calibri" panose="020F0502020204030204"/>
            </a:endParaRPr>
          </a:p>
          <a:p>
            <a:pPr marL="1200150" lvl="5" indent="-285750">
              <a:buFont typeface="Arial"/>
              <a:buChar char="•"/>
            </a:pPr>
            <a:r>
              <a:rPr lang="en-US" err="1"/>
              <a:t>Eher</a:t>
            </a:r>
            <a:r>
              <a:rPr lang="en-US"/>
              <a:t> </a:t>
            </a:r>
            <a:r>
              <a:rPr lang="en-US" err="1"/>
              <a:t>kurzfristige</a:t>
            </a:r>
            <a:r>
              <a:rPr lang="en-US"/>
              <a:t> </a:t>
            </a:r>
            <a:r>
              <a:rPr lang="en-US" err="1"/>
              <a:t>Stimmungen</a:t>
            </a:r>
            <a:r>
              <a:rPr lang="en-US"/>
              <a:t> der </a:t>
            </a:r>
            <a:r>
              <a:rPr lang="en-US" err="1"/>
              <a:t>Anleger</a:t>
            </a:r>
            <a:r>
              <a:rPr lang="en-US"/>
              <a:t>, um </a:t>
            </a:r>
            <a:r>
              <a:rPr lang="en-US" err="1"/>
              <a:t>zukünftige</a:t>
            </a:r>
            <a:r>
              <a:rPr lang="en-US"/>
              <a:t> </a:t>
            </a:r>
            <a:r>
              <a:rPr lang="en-US" err="1"/>
              <a:t>Entwicklungen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prognostizieren</a:t>
            </a:r>
            <a:r>
              <a:rPr lang="en-US"/>
              <a:t> und </a:t>
            </a:r>
            <a:r>
              <a:rPr lang="en-US" err="1"/>
              <a:t>frühzeitig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erkennen</a:t>
            </a:r>
            <a:endParaRPr lang="de-DE">
              <a:cs typeface="Calibri" panose="020F0502020204030204"/>
            </a:endParaRPr>
          </a:p>
          <a:p>
            <a:pPr marL="285750" lvl="1" indent="-285750">
              <a:buFont typeface="Arial"/>
              <a:buChar char="•"/>
            </a:pPr>
            <a:r>
              <a:rPr lang="en-US" err="1"/>
              <a:t>Keine</a:t>
            </a:r>
            <a:r>
              <a:rPr lang="en-US"/>
              <a:t> </a:t>
            </a:r>
            <a:r>
              <a:rPr lang="en-US" err="1"/>
              <a:t>subjektive</a:t>
            </a:r>
            <a:r>
              <a:rPr lang="en-US"/>
              <a:t> </a:t>
            </a:r>
            <a:r>
              <a:rPr lang="en-US" err="1"/>
              <a:t>Analystenmeinung</a:t>
            </a:r>
            <a:r>
              <a:rPr lang="en-US"/>
              <a:t>, </a:t>
            </a:r>
            <a:r>
              <a:rPr lang="en-US" err="1"/>
              <a:t>sondern</a:t>
            </a:r>
            <a:r>
              <a:rPr lang="en-US"/>
              <a:t> </a:t>
            </a:r>
            <a:r>
              <a:rPr lang="en-US" err="1"/>
              <a:t>Neutralität</a:t>
            </a:r>
            <a:r>
              <a:rPr lang="en-US"/>
              <a:t> des ML</a:t>
            </a:r>
            <a:endParaRPr lang="de-DE"/>
          </a:p>
          <a:p>
            <a:endParaRPr lang="en-US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09BFB-3AD7-43FE-B3C9-32234AE7EB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670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A210-254B-4BD9-954B-081099430D0E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09AC-F76A-4B1B-B93C-C64551B92795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C08D-C558-4FA5-A6BD-2B74D9ECE44B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D7F5-67C9-440F-9365-1F8367235151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73A7-1AFF-411D-8034-7891645C6C17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413DA-2B06-495D-A960-E4FACB29D41E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75BE9-1DA8-4DB7-A6C9-322B48BE8B2C}" type="datetime1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D7170-F21B-46AF-9EEE-FF97BB158A4B}" type="datetime1">
              <a:rPr lang="de-DE" smtClean="0"/>
              <a:t>25.01.2022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6A2DC-7A5B-42C7-AAC3-007329E5E7C8}" type="datetime1">
              <a:rPr lang="de-DE" smtClean="0"/>
              <a:t>25.01.2022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FE1C2-7B6B-44AA-9918-5C9E96404FEC}" type="datetime1">
              <a:rPr lang="de-DE" smtClean="0"/>
              <a:t>25.01.2022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96B3-5E50-4C6A-88F6-A729AD442A0E}" type="datetime1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0CAF-F5F1-40B2-A6BD-FFF3294E5924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86015-E4B2-4604-9F2E-2F87422E9902}" type="datetime1">
              <a:rPr lang="de-DE" smtClean="0"/>
              <a:t>25.01.2022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8A689-9A40-4D0A-B5A4-4254E71A0110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AD468-AEBB-4498-AD31-5647249A4049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A17B1-3CA9-4925-82B8-D117AFF8C7D6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CA12-1B8E-4699-9989-3379CE9FF0C8}" type="datetime1">
              <a:rPr lang="de-DE" smtClean="0"/>
              <a:t>25.01.2022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00E59-2C21-498E-828A-FA5FE60495C9}" type="datetime1">
              <a:rPr lang="de-DE" smtClean="0"/>
              <a:t>25.01.2022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B520-FF6F-4950-8F70-097CA858D6E0}" type="datetime1">
              <a:rPr lang="de-DE" smtClean="0"/>
              <a:t>25.01.2022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01AB1-E610-4EDB-9060-6657CF52329E}" type="datetime1">
              <a:rPr lang="de-DE" smtClean="0"/>
              <a:t>25.01.2022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6F4BC-7FFE-4259-992D-894BE9CEF01D}" type="datetime1">
              <a:rPr lang="de-DE" smtClean="0"/>
              <a:t>25.01.2022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E92E8-F4C6-4CB5-8AB7-7B43DF63747D}" type="datetime1">
              <a:rPr lang="de-DE" smtClean="0"/>
              <a:t>25.01.2022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EFD60-56C0-4801-BE26-DA4DAC718C0A}" type="datetime1">
              <a:rPr lang="de-DE" smtClean="0"/>
              <a:t>25.01.2022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StockTimes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FBE8-08C6-4AF4-BECD-4250225EC5D4}" type="datetime1">
              <a:rPr lang="de-DE" smtClean="0"/>
              <a:t>25.01.2022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StockTimes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hyperlink" Target="https://github.com/philipp-ding/StockTim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irtschaftslexikon.gabler.de/definition/robo-advisor-54214%2022.01.202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F8E1A1-56B4-4306-8207-81F65D13E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  <a:endParaRPr lang="en-US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160A70-0598-4614-9B46-DC135540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5" name="Grafik 8">
            <a:extLst>
              <a:ext uri="{FF2B5EF4-FFF2-40B4-BE49-F238E27FC236}">
                <a16:creationId xmlns:a16="http://schemas.microsoft.com/office/drawing/2014/main" id="{73F7AF2C-4723-4F72-A39B-D0C2CDA69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810" y="1027858"/>
            <a:ext cx="3577701" cy="4802284"/>
          </a:xfrm>
          <a:prstGeom prst="rect">
            <a:avLst/>
          </a:prstGeom>
        </p:spPr>
      </p:pic>
      <p:pic>
        <p:nvPicPr>
          <p:cNvPr id="9" name="Picture 4" descr="Welche Risiken haben Aktien? | Top 3 Chancen &amp;amp; Top 3 Risiken für 2022">
            <a:extLst>
              <a:ext uri="{FF2B5EF4-FFF2-40B4-BE49-F238E27FC236}">
                <a16:creationId xmlns:a16="http://schemas.microsoft.com/office/drawing/2014/main" id="{62122E80-1559-4CC6-9C98-5DA6638F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8" y="1027858"/>
            <a:ext cx="4653726" cy="150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chere Aktien für Anfänger und krisensichere Aktien - COMPUTER BILD">
            <a:extLst>
              <a:ext uri="{FF2B5EF4-FFF2-40B4-BE49-F238E27FC236}">
                <a16:creationId xmlns:a16="http://schemas.microsoft.com/office/drawing/2014/main" id="{1EFB455A-65C2-4D15-89EC-F505B6F7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88" y="3234233"/>
            <a:ext cx="4658703" cy="261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2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D6E33-3DA4-4C85-A532-88C1B9CE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Besonderheiten von </a:t>
            </a:r>
            <a:r>
              <a:rPr lang="de-DE" err="1">
                <a:cs typeface="Calibri Light"/>
              </a:rPr>
              <a:t>StockTimes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F6C9-2514-46AA-A318-7FC6E712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Einfachheit der Anwendung ("Made </a:t>
            </a:r>
            <a:r>
              <a:rPr lang="de-DE" err="1">
                <a:cs typeface="Calibri"/>
              </a:rPr>
              <a:t>for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everyone</a:t>
            </a:r>
            <a:r>
              <a:rPr lang="de-DE">
                <a:cs typeface="Calibri"/>
              </a:rPr>
              <a:t>") </a:t>
            </a:r>
          </a:p>
          <a:p>
            <a:r>
              <a:rPr lang="de-DE">
                <a:cs typeface="Calibri"/>
              </a:rPr>
              <a:t>Prognostizieren des zukünftigen Risikos </a:t>
            </a:r>
          </a:p>
          <a:p>
            <a:r>
              <a:rPr lang="de-DE">
                <a:cs typeface="Calibri"/>
              </a:rPr>
              <a:t>Analyse aufgrund von tagesaktuellen Stimmungen und Kursen</a:t>
            </a:r>
          </a:p>
          <a:p>
            <a:r>
              <a:rPr lang="de-DE">
                <a:cs typeface="Calibri"/>
              </a:rPr>
              <a:t>Einbeziehen verschiedener heterogener Faktoren:</a:t>
            </a:r>
          </a:p>
          <a:p>
            <a:pPr lvl="1"/>
            <a:r>
              <a:rPr lang="de-DE">
                <a:cs typeface="Calibri"/>
              </a:rPr>
              <a:t>Marktstimmung</a:t>
            </a:r>
          </a:p>
          <a:p>
            <a:pPr lvl="1"/>
            <a:r>
              <a:rPr lang="de-DE">
                <a:cs typeface="Calibri"/>
              </a:rPr>
              <a:t>Historische und fundamentale Daten der Aktie</a:t>
            </a:r>
          </a:p>
          <a:p>
            <a:r>
              <a:rPr lang="de-DE">
                <a:ea typeface="+mn-lt"/>
                <a:cs typeface="+mn-lt"/>
              </a:rPr>
              <a:t>Neutralität durch AI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de-DE">
              <a:cs typeface="Calibri"/>
            </a:endParaRPr>
          </a:p>
          <a:p>
            <a:endParaRPr lang="de-DE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9F402-DFCF-4836-A9B9-64F5AEC5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10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9C1D87-1413-4D8B-9D83-5CDB5182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0C9988-7A5F-404C-94E2-5808288FE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88" y="3429000"/>
            <a:ext cx="1243151" cy="124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6E3A1-F88A-4FFB-BDA4-51E54FDC3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88" y="1593667"/>
            <a:ext cx="1280161" cy="12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31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F157-B5A1-414A-AB4A-BD1F26B0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Auswirkungen auf Marketing / Branding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31D1A-F22B-49D1-8FF5-42525E4F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 b="1">
                <a:ea typeface="+mn-lt"/>
                <a:cs typeface="+mn-lt"/>
              </a:rPr>
              <a:t>Innovatives, neues Unternehmen </a:t>
            </a:r>
            <a:endParaRPr lang="de-DE" b="1">
              <a:cs typeface="Calibri" panose="020F0502020204030204"/>
            </a:endParaRPr>
          </a:p>
          <a:p>
            <a:pPr lvl="1"/>
            <a:r>
              <a:rPr lang="de-DE" sz="2600">
                <a:ea typeface="+mn-lt"/>
                <a:cs typeface="+mn-lt"/>
              </a:rPr>
              <a:t>Durch Anwendung von </a:t>
            </a:r>
            <a:r>
              <a:rPr lang="de-DE" sz="2600" err="1">
                <a:ea typeface="+mn-lt"/>
                <a:cs typeface="+mn-lt"/>
              </a:rPr>
              <a:t>Machine</a:t>
            </a:r>
            <a:r>
              <a:rPr lang="de-DE" sz="2600">
                <a:ea typeface="+mn-lt"/>
                <a:cs typeface="+mn-lt"/>
              </a:rPr>
              <a:t> Learning &amp; Entwicklung intelligenter Produkte </a:t>
            </a:r>
            <a:endParaRPr lang="de-DE" sz="2600"/>
          </a:p>
          <a:p>
            <a:r>
              <a:rPr lang="de-DE" b="1">
                <a:ea typeface="+mn-lt"/>
                <a:cs typeface="+mn-lt"/>
              </a:rPr>
              <a:t>Markenbekanntschaft steigt </a:t>
            </a:r>
            <a:endParaRPr lang="de-DE" b="1"/>
          </a:p>
          <a:p>
            <a:pPr lvl="1"/>
            <a:r>
              <a:rPr lang="de-DE" sz="2600">
                <a:ea typeface="+mn-lt"/>
                <a:cs typeface="+mn-lt"/>
              </a:rPr>
              <a:t>Anderen Unternehmen / Kunden Produkte zur Verfügung gestellt/verkauft werden</a:t>
            </a:r>
          </a:p>
          <a:p>
            <a:pPr lvl="1"/>
            <a:endParaRPr lang="de-DE" b="1">
              <a:ea typeface="+mn-lt"/>
              <a:cs typeface="+mn-lt"/>
            </a:endParaRPr>
          </a:p>
          <a:p>
            <a:pPr marL="0" indent="0">
              <a:buNone/>
            </a:pPr>
            <a:r>
              <a:rPr lang="de-DE" b="1">
                <a:ea typeface="+mn-lt"/>
                <a:cs typeface="+mn-lt"/>
              </a:rPr>
              <a:t>Vermarktung des Produktes</a:t>
            </a:r>
          </a:p>
          <a:p>
            <a:r>
              <a:rPr lang="de-DE" sz="2600">
                <a:ea typeface="+mn-lt"/>
                <a:cs typeface="+mn-lt"/>
              </a:rPr>
              <a:t>Darstellung als innovative, neue Produktidee </a:t>
            </a:r>
          </a:p>
          <a:p>
            <a:r>
              <a:rPr lang="de-DE" sz="2600">
                <a:ea typeface="+mn-lt"/>
                <a:cs typeface="+mn-lt"/>
              </a:rPr>
              <a:t>Anwendung neuer, moderner Technologien (KI)</a:t>
            </a:r>
            <a:endParaRPr lang="de-DE" sz="2600"/>
          </a:p>
          <a:p>
            <a:r>
              <a:rPr lang="de-DE" sz="2600">
                <a:ea typeface="+mn-lt"/>
                <a:cs typeface="+mn-lt"/>
              </a:rPr>
              <a:t>Möglichkeit das mögliche Risiko besser einschätzen zu können </a:t>
            </a:r>
            <a:endParaRPr lang="de-DE" sz="2600"/>
          </a:p>
          <a:p>
            <a:r>
              <a:rPr lang="de-DE" sz="2600">
                <a:ea typeface="+mn-lt"/>
                <a:cs typeface="+mn-lt"/>
              </a:rPr>
              <a:t>Schneller, bessere Aktienvorschläge zu erhalten </a:t>
            </a:r>
            <a:endParaRPr lang="de-DE" sz="2600"/>
          </a:p>
          <a:p>
            <a:r>
              <a:rPr lang="de-DE" sz="2600">
                <a:ea typeface="+mn-lt"/>
                <a:cs typeface="+mn-lt"/>
              </a:rPr>
              <a:t>Zugrunde liegenden Entscheidungen beruhen auf Daten </a:t>
            </a:r>
            <a:endParaRPr lang="de-DE" sz="2600"/>
          </a:p>
          <a:p>
            <a:pPr lvl="1"/>
            <a:r>
              <a:rPr lang="de-DE" sz="2600">
                <a:ea typeface="+mn-lt"/>
                <a:cs typeface="+mn-lt"/>
              </a:rPr>
              <a:t>Aus verschiedenen Informationsquellen, um das mögliche Risiko besser einschätzen zu können </a:t>
            </a:r>
            <a:endParaRPr lang="de-DE" sz="2600"/>
          </a:p>
          <a:p>
            <a:endParaRPr lang="de-DE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E1725-5089-494F-8D3D-F88D5C1DC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998F7-1A89-4AE7-95C4-4BBE8DF10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</p:spTree>
    <p:extLst>
      <p:ext uri="{BB962C8B-B14F-4D97-AF65-F5344CB8AC3E}">
        <p14:creationId xmlns:p14="http://schemas.microsoft.com/office/powerpoint/2010/main" val="204788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8B1C27-5B51-4716-A666-A4FDDE142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SWOT Analyse</a:t>
            </a:r>
            <a:endParaRPr lang="de-DE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18929DB-E3C1-45F8-BC9E-F50CCE2D3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593445"/>
              </p:ext>
            </p:extLst>
          </p:nvPr>
        </p:nvGraphicFramePr>
        <p:xfrm>
          <a:off x="838200" y="1825625"/>
          <a:ext cx="10515602" cy="374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1">
                  <a:extLst>
                    <a:ext uri="{9D8B030D-6E8A-4147-A177-3AD203B41FA5}">
                      <a16:colId xmlns:a16="http://schemas.microsoft.com/office/drawing/2014/main" val="1432752513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3219272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i="0" u="none" strike="noStrike" noProof="0">
                          <a:latin typeface="Calibri"/>
                        </a:rPr>
                        <a:t>Stärken</a:t>
                      </a:r>
                      <a:endParaRPr lang="de-DE" b="1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Neues, innovatives Unternehmen 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Innovative Produktidee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Know-How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Qualifizierte Mitarbeiter 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Offenes Unternehmen (Technologien, Ideen, Produkte &amp; Arbeitsweisen) </a:t>
                      </a:r>
                      <a:endParaRPr lang="de-DE"/>
                    </a:p>
                    <a:p>
                      <a:pPr lvl="0">
                        <a:buNone/>
                      </a:pPr>
                      <a:endParaRPr lang="de-DE"/>
                    </a:p>
                  </a:txBody>
                  <a:tcPr marL="91439" marR="9143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i="0" u="none" strike="noStrike" noProof="0">
                          <a:latin typeface="Calibri"/>
                        </a:rPr>
                        <a:t>Chancen</a:t>
                      </a:r>
                      <a:r>
                        <a:rPr lang="de-DE" sz="1800" b="0" i="0" u="none" strike="noStrike" noProof="0">
                          <a:latin typeface="Calibri"/>
                        </a:rPr>
                        <a:t> 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Anwendung von ML -&gt; Wettbewerbsfähig, Vorteil gegenüber anderen, Trends verfolgen &amp; mitgehen 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Technologien -&gt; neue Produkte entstehen</a:t>
                      </a:r>
                      <a:endParaRPr lang="de-DE"/>
                    </a:p>
                    <a:p>
                      <a:pPr lvl="0">
                        <a:buNone/>
                      </a:pPr>
                      <a:endParaRPr lang="de-DE"/>
                    </a:p>
                  </a:txBody>
                  <a:tcPr marL="91439" marR="9143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7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i="0" u="none" strike="noStrike" noProof="0">
                          <a:latin typeface="Calibri"/>
                        </a:rPr>
                        <a:t>Schwächen </a:t>
                      </a:r>
                      <a:endParaRPr lang="de-DE" b="1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Neues Unternehmen 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ML noch unerfahren / neues Gebiet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Abhängig vom Finanzmarkt und dessen Veränderungen </a:t>
                      </a:r>
                      <a:endParaRPr lang="de-DE"/>
                    </a:p>
                  </a:txBody>
                  <a:tcPr marL="91439" marR="9143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800" b="1" i="0" u="none" strike="noStrike" noProof="0">
                          <a:latin typeface="Calibri"/>
                        </a:rPr>
                        <a:t>Risiken </a:t>
                      </a:r>
                      <a:endParaRPr lang="de-DE" b="1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Kündigung von Know-How Trägern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Ergebnisse abhängig von den Daten </a:t>
                      </a:r>
                      <a:endParaRPr lang="de-DE"/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de-DE" sz="1800" b="0" i="0" u="none" strike="noStrike" noProof="0">
                          <a:latin typeface="Calibri"/>
                        </a:rPr>
                        <a:t>(neue) Wettbewerber</a:t>
                      </a:r>
                      <a:endParaRPr lang="de-DE"/>
                    </a:p>
                  </a:txBody>
                  <a:tcPr marL="91439" marR="91439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306802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5D38-3E99-4736-A1B1-DB3809E9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7A3BE-DB5F-48C4-9B37-A1911A5D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02006FE-6571-4354-8775-F8708372C22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8640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36FEF5-EDA0-4221-BF4D-77E1D3D06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de-DE" sz="7200">
                <a:cs typeface="Calibri Light"/>
              </a:rPr>
              <a:t>Technische Präsentation</a:t>
            </a:r>
            <a:endParaRPr lang="de-DE" sz="7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D84B58-724A-4BA9-AC4A-10976957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100">
                <a:solidFill>
                  <a:schemeClr val="tx1">
                    <a:alpha val="80000"/>
                  </a:schemeClr>
                </a:solidFill>
              </a:rPr>
              <a:t>StockTimes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14FC1-257E-4C4C-964E-3F4E11E3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28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5191-CA4D-4BF0-BF5C-5616E4FC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807"/>
            <a:ext cx="10515600" cy="1325563"/>
          </a:xfrm>
        </p:spPr>
        <p:txBody>
          <a:bodyPr>
            <a:normAutofit/>
          </a:bodyPr>
          <a:lstStyle/>
          <a:p>
            <a:r>
              <a:rPr lang="en-DE" err="1"/>
              <a:t>Techniken</a:t>
            </a:r>
            <a:r>
              <a:rPr lang="en-DE"/>
              <a:t> </a:t>
            </a:r>
            <a:r>
              <a:rPr lang="en-DE" err="1"/>
              <a:t>im</a:t>
            </a:r>
            <a:r>
              <a:rPr lang="en-DE"/>
              <a:t> Front-End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D5D64-1489-469F-9F09-9084E1612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err="1"/>
              <a:t>Tkinter</a:t>
            </a:r>
            <a:r>
              <a:rPr lang="en-GB" b="1"/>
              <a:t> </a:t>
            </a:r>
          </a:p>
          <a:p>
            <a:pPr lvl="1"/>
            <a:r>
              <a:rPr lang="en-GB" err="1"/>
              <a:t>Grafische</a:t>
            </a:r>
            <a:r>
              <a:rPr lang="en-GB"/>
              <a:t> </a:t>
            </a:r>
            <a:r>
              <a:rPr lang="en-GB" err="1"/>
              <a:t>Benutzeroberfläche</a:t>
            </a:r>
            <a:r>
              <a:rPr lang="en-GB"/>
              <a:t> </a:t>
            </a:r>
          </a:p>
          <a:p>
            <a:pPr lvl="1"/>
            <a:r>
              <a:rPr lang="en-GB"/>
              <a:t>Layout Manager </a:t>
            </a:r>
          </a:p>
          <a:p>
            <a:pPr lvl="2"/>
            <a:r>
              <a:rPr lang="en-GB" err="1"/>
              <a:t>Einheitliches</a:t>
            </a:r>
            <a:r>
              <a:rPr lang="en-GB"/>
              <a:t> </a:t>
            </a:r>
            <a:r>
              <a:rPr lang="en-GB" err="1"/>
              <a:t>Aussehen</a:t>
            </a:r>
            <a:r>
              <a:rPr lang="en-GB"/>
              <a:t> </a:t>
            </a:r>
          </a:p>
          <a:p>
            <a:pPr lvl="2"/>
            <a:r>
              <a:rPr lang="en-GB" err="1"/>
              <a:t>Basiert</a:t>
            </a:r>
            <a:r>
              <a:rPr lang="en-GB"/>
              <a:t> auf </a:t>
            </a:r>
            <a:r>
              <a:rPr lang="en-GB" err="1"/>
              <a:t>Tabellen</a:t>
            </a:r>
            <a:endParaRPr lang="en-GB"/>
          </a:p>
          <a:p>
            <a:pPr lvl="1"/>
            <a:r>
              <a:rPr lang="en-GB" err="1"/>
              <a:t>Bedienelemente</a:t>
            </a:r>
            <a:r>
              <a:rPr lang="en-GB"/>
              <a:t> </a:t>
            </a:r>
          </a:p>
          <a:p>
            <a:pPr lvl="2"/>
            <a:r>
              <a:rPr lang="en-GB"/>
              <a:t>Buttons</a:t>
            </a:r>
          </a:p>
          <a:p>
            <a:pPr lvl="2"/>
            <a:r>
              <a:rPr lang="en-GB"/>
              <a:t>Labels </a:t>
            </a:r>
          </a:p>
          <a:p>
            <a:pPr lvl="2"/>
            <a:r>
              <a:rPr lang="en-GB" err="1"/>
              <a:t>Messagebox</a:t>
            </a:r>
            <a:endParaRPr lang="en-GB"/>
          </a:p>
          <a:p>
            <a:r>
              <a:rPr lang="en-GB" b="1" err="1"/>
              <a:t>Sentimentanalyse</a:t>
            </a:r>
            <a:r>
              <a:rPr lang="en-GB" b="1"/>
              <a:t> </a:t>
            </a:r>
          </a:p>
          <a:p>
            <a:pPr lvl="1"/>
            <a:r>
              <a:rPr lang="en-GB" err="1"/>
              <a:t>Aktuelle</a:t>
            </a:r>
            <a:r>
              <a:rPr lang="en-GB"/>
              <a:t> </a:t>
            </a:r>
            <a:r>
              <a:rPr lang="en-GB" err="1"/>
              <a:t>Marktstimmung</a:t>
            </a:r>
            <a:r>
              <a:rPr lang="en-GB"/>
              <a:t> </a:t>
            </a:r>
            <a:r>
              <a:rPr lang="en-GB" err="1"/>
              <a:t>ermittelt</a:t>
            </a:r>
            <a:r>
              <a:rPr lang="en-GB"/>
              <a:t> </a:t>
            </a:r>
          </a:p>
          <a:p>
            <a:pPr lvl="1"/>
            <a:r>
              <a:rPr lang="en-GB" err="1"/>
              <a:t>Nach</a:t>
            </a:r>
            <a:r>
              <a:rPr lang="en-GB"/>
              <a:t> </a:t>
            </a:r>
            <a:r>
              <a:rPr lang="en-GB" err="1"/>
              <a:t>Sektoren</a:t>
            </a:r>
            <a:r>
              <a:rPr lang="en-GB"/>
              <a:t> </a:t>
            </a:r>
            <a:r>
              <a:rPr lang="en-GB" err="1"/>
              <a:t>filtern</a:t>
            </a:r>
            <a:endParaRPr lang="en-GB"/>
          </a:p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B34A7-0ADD-4EBB-BA16-7A0D770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B0D0F-8A07-481A-90F2-871C79CF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14</a:t>
            </a:fld>
            <a:endParaRPr lang="de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FDC7E6E4-2C76-4D47-8337-C023BF4C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59" y="223257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47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F527C9-C641-4169-A311-64ABEB81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Sentiment Analyse: Marktstimmung</a:t>
            </a:r>
            <a:endParaRPr lang="de-D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610E4A4-943E-4E35-BF30-0C4C5C1B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  <a:endParaRPr lang="de-D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F055CB3-3367-47E2-A8BC-978898FF5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802006FE-6571-4354-8775-F8708372C227}" type="slidenum">
              <a:rPr lang="de-DE" smtClean="0"/>
              <a:t>15</a:t>
            </a:fld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A60B40-2B75-4A7C-A701-7D44B0590B0B}"/>
              </a:ext>
            </a:extLst>
          </p:cNvPr>
          <p:cNvSpPr/>
          <p:nvPr/>
        </p:nvSpPr>
        <p:spPr>
          <a:xfrm>
            <a:off x="4155859" y="1836079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>
                <a:solidFill>
                  <a:schemeClr val="tx1"/>
                </a:solidFill>
              </a:rPr>
              <a:t>Analyse</a:t>
            </a:r>
            <a:r>
              <a:rPr lang="de-DE" sz="1600">
                <a:solidFill>
                  <a:schemeClr val="tx1"/>
                </a:solidFill>
              </a:rPr>
              <a:t> der Tweets durch </a:t>
            </a:r>
            <a:r>
              <a:rPr lang="de-DE" sz="1600" b="1" err="1">
                <a:solidFill>
                  <a:schemeClr val="tx1"/>
                </a:solidFill>
              </a:rPr>
              <a:t>TextBlob</a:t>
            </a:r>
            <a:endParaRPr lang="de-DE" sz="1600" b="1">
              <a:solidFill>
                <a:schemeClr val="tx1"/>
              </a:solidFill>
            </a:endParaRPr>
          </a:p>
          <a:p>
            <a:endParaRPr lang="de-DE" sz="1600">
              <a:solidFill>
                <a:schemeClr val="tx1"/>
              </a:solidFill>
            </a:endParaRPr>
          </a:p>
          <a:p>
            <a:r>
              <a:rPr lang="de-DE" sz="1600">
                <a:solidFill>
                  <a:schemeClr val="tx1"/>
                </a:solidFill>
              </a:rPr>
              <a:t>Suche nach </a:t>
            </a:r>
            <a:r>
              <a:rPr lang="de-DE" sz="1600" b="1">
                <a:solidFill>
                  <a:schemeClr val="tx1"/>
                </a:solidFill>
              </a:rPr>
              <a:t>bestimmten Keywords</a:t>
            </a:r>
          </a:p>
          <a:p>
            <a:r>
              <a:rPr lang="de-DE" sz="1600">
                <a:solidFill>
                  <a:schemeClr val="tx1"/>
                </a:solidFill>
              </a:rPr>
              <a:t>um die </a:t>
            </a:r>
            <a:r>
              <a:rPr lang="de-DE" sz="1600" b="1">
                <a:solidFill>
                  <a:schemeClr val="tx1"/>
                </a:solidFill>
              </a:rPr>
              <a:t>Stimmung des Marktes</a:t>
            </a:r>
            <a:r>
              <a:rPr lang="de-DE" sz="1600">
                <a:solidFill>
                  <a:schemeClr val="tx1"/>
                </a:solidFill>
              </a:rPr>
              <a:t> basierend </a:t>
            </a:r>
          </a:p>
          <a:p>
            <a:r>
              <a:rPr lang="de-DE" sz="1600">
                <a:solidFill>
                  <a:schemeClr val="tx1"/>
                </a:solidFill>
              </a:rPr>
              <a:t>auf den Tweets festzustellen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B243C6-BF41-454F-B409-145093EEDC31}"/>
              </a:ext>
            </a:extLst>
          </p:cNvPr>
          <p:cNvSpPr/>
          <p:nvPr/>
        </p:nvSpPr>
        <p:spPr>
          <a:xfrm>
            <a:off x="158318" y="1836079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>
                <a:solidFill>
                  <a:schemeClr val="tx1"/>
                </a:solidFill>
              </a:rPr>
              <a:t>Suche nach </a:t>
            </a:r>
            <a:r>
              <a:rPr lang="de-DE" sz="1600" b="1">
                <a:solidFill>
                  <a:schemeClr val="tx1"/>
                </a:solidFill>
              </a:rPr>
              <a:t>Tweets</a:t>
            </a:r>
            <a:r>
              <a:rPr lang="de-DE" sz="1600">
                <a:solidFill>
                  <a:schemeClr val="tx1"/>
                </a:solidFill>
              </a:rPr>
              <a:t> mit </a:t>
            </a:r>
            <a:endParaRPr lang="de-DE" sz="1600">
              <a:cs typeface="Calibri" panose="020F0502020204030204"/>
            </a:endParaRPr>
          </a:p>
          <a:p>
            <a:r>
              <a:rPr lang="de-DE" sz="1600">
                <a:solidFill>
                  <a:schemeClr val="tx1"/>
                </a:solidFill>
              </a:rPr>
              <a:t>bestimmten </a:t>
            </a:r>
            <a:r>
              <a:rPr lang="de-DE" sz="1600" b="1">
                <a:solidFill>
                  <a:schemeClr val="tx1"/>
                </a:solidFill>
              </a:rPr>
              <a:t>Keywords</a:t>
            </a:r>
          </a:p>
          <a:p>
            <a:endParaRPr lang="de-DE" sz="1600">
              <a:solidFill>
                <a:schemeClr val="tx1"/>
              </a:solidFill>
              <a:cs typeface="Calibri" panose="020F0502020204030204"/>
            </a:endParaRPr>
          </a:p>
          <a:p>
            <a:r>
              <a:rPr lang="de-DE" sz="1600">
                <a:solidFill>
                  <a:schemeClr val="tx1"/>
                </a:solidFill>
              </a:rPr>
              <a:t>Download dieser Tweets der letzten 7 Tage</a:t>
            </a:r>
            <a:endParaRPr lang="de-DE" sz="16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8B2050-5B1D-40A5-82DA-1C1317C20670}"/>
              </a:ext>
            </a:extLst>
          </p:cNvPr>
          <p:cNvSpPr/>
          <p:nvPr/>
        </p:nvSpPr>
        <p:spPr>
          <a:xfrm>
            <a:off x="158318" y="4256964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>
                <a:solidFill>
                  <a:schemeClr val="tx1"/>
                </a:solidFill>
              </a:rPr>
              <a:t>Download von Tweets über die </a:t>
            </a:r>
            <a:r>
              <a:rPr lang="de-DE" sz="1600" b="1">
                <a:solidFill>
                  <a:schemeClr val="tx1"/>
                </a:solidFill>
              </a:rPr>
              <a:t>ausgewählten Sektoren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8F62DA-1F1D-476E-9E76-2A448B8BA123}"/>
              </a:ext>
            </a:extLst>
          </p:cNvPr>
          <p:cNvSpPr/>
          <p:nvPr/>
        </p:nvSpPr>
        <p:spPr>
          <a:xfrm>
            <a:off x="8153400" y="1836079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>
                <a:solidFill>
                  <a:schemeClr val="tx1"/>
                </a:solidFill>
              </a:rPr>
              <a:t>Auswahl von Sektoren</a:t>
            </a:r>
            <a:r>
              <a:rPr lang="de-DE" sz="1600">
                <a:solidFill>
                  <a:schemeClr val="tx1"/>
                </a:solidFill>
              </a:rPr>
              <a:t> basierend </a:t>
            </a:r>
          </a:p>
          <a:p>
            <a:r>
              <a:rPr lang="de-DE" sz="1600">
                <a:solidFill>
                  <a:schemeClr val="tx1"/>
                </a:solidFill>
              </a:rPr>
              <a:t>auf der aktuellen Markt Stimmung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74D78-591B-4570-9341-084C10644CE1}"/>
              </a:ext>
            </a:extLst>
          </p:cNvPr>
          <p:cNvSpPr/>
          <p:nvPr/>
        </p:nvSpPr>
        <p:spPr>
          <a:xfrm>
            <a:off x="8153400" y="4256963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>
                <a:solidFill>
                  <a:schemeClr val="tx1"/>
                </a:solidFill>
              </a:rPr>
              <a:t>Auswahl der Aktien </a:t>
            </a:r>
            <a:r>
              <a:rPr lang="de-DE" sz="1600">
                <a:solidFill>
                  <a:schemeClr val="tx1"/>
                </a:solidFill>
              </a:rPr>
              <a:t>basierend </a:t>
            </a:r>
          </a:p>
          <a:p>
            <a:r>
              <a:rPr lang="de-DE" sz="1600">
                <a:solidFill>
                  <a:schemeClr val="tx1"/>
                </a:solidFill>
              </a:rPr>
              <a:t>auf dem Ranking der Sektoren</a:t>
            </a:r>
          </a:p>
          <a:p>
            <a:endParaRPr lang="de-DE" sz="1600">
              <a:solidFill>
                <a:schemeClr val="tx1"/>
              </a:solidFill>
            </a:endParaRPr>
          </a:p>
          <a:p>
            <a:r>
              <a:rPr lang="de-DE" sz="1600" b="1">
                <a:solidFill>
                  <a:schemeClr val="tx1"/>
                </a:solidFill>
              </a:rPr>
              <a:t>=&gt; Präsentation der passenden Aktien für den Kunden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C32B43-3F3F-41E6-9082-FF3F4614EF0D}"/>
              </a:ext>
            </a:extLst>
          </p:cNvPr>
          <p:cNvSpPr/>
          <p:nvPr/>
        </p:nvSpPr>
        <p:spPr>
          <a:xfrm>
            <a:off x="4155859" y="4256963"/>
            <a:ext cx="3880282" cy="18031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>
                <a:solidFill>
                  <a:schemeClr val="tx1"/>
                </a:solidFill>
              </a:rPr>
              <a:t>Analyse</a:t>
            </a:r>
            <a:r>
              <a:rPr lang="de-DE" sz="1600">
                <a:solidFill>
                  <a:schemeClr val="tx1"/>
                </a:solidFill>
              </a:rPr>
              <a:t> der Tweets über die </a:t>
            </a:r>
          </a:p>
          <a:p>
            <a:r>
              <a:rPr lang="de-DE" sz="1600">
                <a:solidFill>
                  <a:schemeClr val="tx1"/>
                </a:solidFill>
              </a:rPr>
              <a:t>ausgewählten Sektoren durch </a:t>
            </a:r>
            <a:r>
              <a:rPr lang="de-DE" sz="1600" b="1" err="1">
                <a:solidFill>
                  <a:schemeClr val="tx1"/>
                </a:solidFill>
              </a:rPr>
              <a:t>TextBlob</a:t>
            </a:r>
            <a:endParaRPr lang="de-DE" sz="1600" b="1">
              <a:solidFill>
                <a:schemeClr val="tx1"/>
              </a:solidFill>
              <a:cs typeface="Calibri"/>
            </a:endParaRPr>
          </a:p>
          <a:p>
            <a:endParaRPr lang="de-DE" sz="1600">
              <a:solidFill>
                <a:schemeClr val="tx1"/>
              </a:solidFill>
            </a:endParaRPr>
          </a:p>
          <a:p>
            <a:r>
              <a:rPr lang="de-DE" sz="1600" b="1">
                <a:solidFill>
                  <a:schemeClr val="tx1"/>
                </a:solidFill>
              </a:rPr>
              <a:t>=&gt; Ranking der Sektoren nach Zustimmung</a:t>
            </a:r>
            <a:endParaRPr lang="de-DE" sz="1600" b="1">
              <a:solidFill>
                <a:schemeClr val="tx1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FE82D-C1F0-4823-9C13-4CA9D8088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416" y="1808089"/>
            <a:ext cx="717403" cy="717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699BB6-6673-49A1-84FD-9695ABA13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083" y="4188457"/>
            <a:ext cx="818071" cy="78022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C448D80-C7E3-4CFA-B55E-C89246E49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57" y="1850684"/>
            <a:ext cx="554398" cy="554398"/>
          </a:xfrm>
          <a:prstGeom prst="rect">
            <a:avLst/>
          </a:prstGeom>
        </p:spPr>
      </p:pic>
      <p:pic>
        <p:nvPicPr>
          <p:cNvPr id="10" name="Picture 8" descr="TextBlob: Simplified Text Processing — TextBlob 0.16.0 documentation">
            <a:extLst>
              <a:ext uri="{FF2B5EF4-FFF2-40B4-BE49-F238E27FC236}">
                <a16:creationId xmlns:a16="http://schemas.microsoft.com/office/drawing/2014/main" id="{78B5A53C-7189-4EF1-A552-4EADAC2FB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78" y="1808089"/>
            <a:ext cx="884713" cy="8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8833E4-144B-4E0D-994F-A6560BBB2C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68" y="4187669"/>
            <a:ext cx="727532" cy="727532"/>
          </a:xfrm>
          <a:prstGeom prst="rect">
            <a:avLst/>
          </a:prstGeom>
        </p:spPr>
      </p:pic>
      <p:sp>
        <p:nvSpPr>
          <p:cNvPr id="36" name="AutoShape 12" descr="Python Logo">
            <a:extLst>
              <a:ext uri="{FF2B5EF4-FFF2-40B4-BE49-F238E27FC236}">
                <a16:creationId xmlns:a16="http://schemas.microsoft.com/office/drawing/2014/main" id="{205C0E9F-3BE5-4319-AB95-BA833CFB0D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8AA13C4-6866-4EB3-BE68-2815D339F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25" y="1836076"/>
            <a:ext cx="1061038" cy="6701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35649F7-854B-4406-B594-CDF411562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73" y="4274236"/>
            <a:ext cx="554398" cy="5543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6935947-9B8A-4263-ADF5-2093536F71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17" y="4256963"/>
            <a:ext cx="1061038" cy="67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35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BF223E-9F3E-4948-B834-E5E158D2CFF6}"/>
              </a:ext>
            </a:extLst>
          </p:cNvPr>
          <p:cNvCxnSpPr>
            <a:cxnSpLocks/>
          </p:cNvCxnSpPr>
          <p:nvPr/>
        </p:nvCxnSpPr>
        <p:spPr>
          <a:xfrm>
            <a:off x="7118925" y="6394"/>
            <a:ext cx="17851" cy="685160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BC3AB-D594-497E-A48D-8231E2AE778E}"/>
              </a:ext>
            </a:extLst>
          </p:cNvPr>
          <p:cNvSpPr/>
          <p:nvPr/>
        </p:nvSpPr>
        <p:spPr>
          <a:xfrm>
            <a:off x="435994" y="2452927"/>
            <a:ext cx="3078968" cy="8761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Sentiment Analyse 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(</a:t>
            </a:r>
            <a:r>
              <a:rPr lang="de-DE" b="1">
                <a:solidFill>
                  <a:schemeClr val="tx1"/>
                </a:solidFill>
              </a:rPr>
              <a:t>Tweets</a:t>
            </a:r>
            <a:r>
              <a:rPr lang="de-DE">
                <a:solidFill>
                  <a:schemeClr val="tx1"/>
                </a:solidFill>
              </a:rPr>
              <a:t>, News, usw.)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4CFDDA-0244-486D-8BB0-8E6AE645E12F}"/>
              </a:ext>
            </a:extLst>
          </p:cNvPr>
          <p:cNvSpPr/>
          <p:nvPr/>
        </p:nvSpPr>
        <p:spPr>
          <a:xfrm>
            <a:off x="435994" y="3423107"/>
            <a:ext cx="3068806" cy="21482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Berechnung der Risikoklasse als Output über Klassifikator</a:t>
            </a:r>
            <a:endParaRPr lang="de-DE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(mögliche Inputs: Analystenempfehlungen und  Fundamentaldaten der Aktie)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C15F7-DAF8-4486-B11A-2AF6B44B1CC1}"/>
              </a:ext>
            </a:extLst>
          </p:cNvPr>
          <p:cNvSpPr/>
          <p:nvPr/>
        </p:nvSpPr>
        <p:spPr>
          <a:xfrm>
            <a:off x="4211855" y="2455402"/>
            <a:ext cx="2307967" cy="12265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Auswahl bestimmter Branchen, je nach ermittelter Stimmung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91260-112C-47D1-A955-9BA22B547165}"/>
              </a:ext>
            </a:extLst>
          </p:cNvPr>
          <p:cNvSpPr/>
          <p:nvPr/>
        </p:nvSpPr>
        <p:spPr>
          <a:xfrm>
            <a:off x="4211855" y="3738067"/>
            <a:ext cx="2307973" cy="1833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Auswahl bestimmter Aktien aus den vorher ausgewählten Branchen, je nach Risikoneigung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D9A41D-3ADB-49C2-BDE4-652E788CB280}"/>
              </a:ext>
            </a:extLst>
          </p:cNvPr>
          <p:cNvSpPr/>
          <p:nvPr/>
        </p:nvSpPr>
        <p:spPr>
          <a:xfrm>
            <a:off x="383351" y="5647461"/>
            <a:ext cx="6195642" cy="7414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Ausgabe der passenden Vorschläge in der GUI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6CD4B4-3B7C-4DAB-AE2C-1BDC2C7C7D7C}"/>
              </a:ext>
            </a:extLst>
          </p:cNvPr>
          <p:cNvSpPr/>
          <p:nvPr/>
        </p:nvSpPr>
        <p:spPr>
          <a:xfrm>
            <a:off x="380597" y="1518100"/>
            <a:ext cx="6139225" cy="82061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Daten von Twitter / Yahoo Finance laden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(Auswahl der nötigen Features, Speichern in </a:t>
            </a:r>
            <a:r>
              <a:rPr lang="de-DE" err="1">
                <a:solidFill>
                  <a:schemeClr val="tx1"/>
                </a:solidFill>
              </a:rPr>
              <a:t>json</a:t>
            </a:r>
            <a:r>
              <a:rPr lang="de-DE">
                <a:solidFill>
                  <a:schemeClr val="tx1"/>
                </a:solidFill>
              </a:rPr>
              <a:t> / </a:t>
            </a:r>
            <a:r>
              <a:rPr lang="de-DE" err="1">
                <a:solidFill>
                  <a:schemeClr val="tx1"/>
                </a:solidFill>
              </a:rPr>
              <a:t>csv</a:t>
            </a:r>
            <a:r>
              <a:rPr lang="de-DE">
                <a:solidFill>
                  <a:schemeClr val="tx1"/>
                </a:solidFill>
              </a:rPr>
              <a:t>)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07EC6D-8138-4D1E-B120-1996294B2E56}"/>
              </a:ext>
            </a:extLst>
          </p:cNvPr>
          <p:cNvSpPr/>
          <p:nvPr/>
        </p:nvSpPr>
        <p:spPr>
          <a:xfrm>
            <a:off x="7975359" y="1309997"/>
            <a:ext cx="3099288" cy="8557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Für </a:t>
            </a:r>
            <a:r>
              <a:rPr lang="de-DE" err="1">
                <a:solidFill>
                  <a:schemeClr val="tx1"/>
                </a:solidFill>
              </a:rPr>
              <a:t>Machine</a:t>
            </a:r>
            <a:r>
              <a:rPr lang="de-DE">
                <a:solidFill>
                  <a:schemeClr val="tx1"/>
                </a:solidFill>
              </a:rPr>
              <a:t> Learning: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Sentiment Analyse, verschiedene ML Algorithmen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45011C-7E17-430A-B390-9A0B69E2F30F}"/>
              </a:ext>
            </a:extLst>
          </p:cNvPr>
          <p:cNvSpPr/>
          <p:nvPr/>
        </p:nvSpPr>
        <p:spPr>
          <a:xfrm>
            <a:off x="1955157" y="808760"/>
            <a:ext cx="3288322" cy="6462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Nötige Schritte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D8AD1-12D1-4496-B908-37694D3A2B8C}"/>
              </a:ext>
            </a:extLst>
          </p:cNvPr>
          <p:cNvSpPr/>
          <p:nvPr/>
        </p:nvSpPr>
        <p:spPr>
          <a:xfrm>
            <a:off x="7879976" y="546760"/>
            <a:ext cx="3288322" cy="6462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Technologien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1E1D5B-09F2-4C7E-94A1-40F07E33CD9F}"/>
              </a:ext>
            </a:extLst>
          </p:cNvPr>
          <p:cNvSpPr/>
          <p:nvPr/>
        </p:nvSpPr>
        <p:spPr>
          <a:xfrm>
            <a:off x="7883040" y="3425289"/>
            <a:ext cx="3288322" cy="64623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Herausforderungen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5CBD16-E3C4-4EB5-85F6-979A0C60438A}"/>
              </a:ext>
            </a:extLst>
          </p:cNvPr>
          <p:cNvSpPr/>
          <p:nvPr/>
        </p:nvSpPr>
        <p:spPr>
          <a:xfrm>
            <a:off x="7977557" y="4179866"/>
            <a:ext cx="3099288" cy="104801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Kombination Sentiment Analyse und Aktienbranchen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34382C-8644-4FD9-93B0-91084AD10CDF}"/>
              </a:ext>
            </a:extLst>
          </p:cNvPr>
          <p:cNvSpPr/>
          <p:nvPr/>
        </p:nvSpPr>
        <p:spPr>
          <a:xfrm>
            <a:off x="8006931" y="2281051"/>
            <a:ext cx="3099288" cy="8557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Für Daten: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Twitter / Yahoo Finance API</a:t>
            </a: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5BAFC68-208E-49EC-9AE1-0D189484AB99}"/>
              </a:ext>
            </a:extLst>
          </p:cNvPr>
          <p:cNvSpPr/>
          <p:nvPr/>
        </p:nvSpPr>
        <p:spPr>
          <a:xfrm>
            <a:off x="7977555" y="5341422"/>
            <a:ext cx="3099283" cy="10121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Kriterien für die Risikoanalyse richtig gewählt?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445FB56-9B60-4AE8-A062-E6A6F1C0D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058"/>
            <a:ext cx="10524259" cy="1057132"/>
          </a:xfrm>
        </p:spPr>
        <p:txBody>
          <a:bodyPr/>
          <a:lstStyle/>
          <a:p>
            <a:r>
              <a:rPr lang="de-DE">
                <a:cs typeface="Calibri Light"/>
              </a:rPr>
              <a:t>Risikovorhersage: 1. Ansatz</a:t>
            </a: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006D9-31BC-42CB-809D-4AAA28113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16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FB2DA-5048-4E2C-94EB-49F0FFB8A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245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2A2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21BDB2-8D16-4946-81F7-C24C4DE8FE31}"/>
              </a:ext>
            </a:extLst>
          </p:cNvPr>
          <p:cNvSpPr/>
          <p:nvPr/>
        </p:nvSpPr>
        <p:spPr>
          <a:xfrm>
            <a:off x="321732" y="321732"/>
            <a:ext cx="7056669" cy="1964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E569E-53E2-43EC-B534-4E649EFE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64183" y="6535157"/>
            <a:ext cx="1954262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err="1">
                <a:solidFill>
                  <a:schemeClr val="tx1">
                    <a:lumMod val="50000"/>
                    <a:lumOff val="50000"/>
                  </a:schemeClr>
                </a:solidFill>
              </a:rPr>
              <a:t>StockTimes</a:t>
            </a:r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E48EF-E91F-4BA8-8B70-9D7676927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de-DE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E9CA9A-2C48-4E85-8E80-9FB1D3C2A533}"/>
              </a:ext>
            </a:extLst>
          </p:cNvPr>
          <p:cNvSpPr/>
          <p:nvPr/>
        </p:nvSpPr>
        <p:spPr>
          <a:xfrm>
            <a:off x="7534655" y="321732"/>
            <a:ext cx="4335613" cy="62134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EEC4A-A8FA-4C2C-8F5B-CDD148A25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r>
              <a:rPr lang="de-DE" sz="4200" b="1">
                <a:ea typeface="+mn-lt"/>
                <a:cs typeface="+mn-lt"/>
              </a:rPr>
              <a:t>Anforderungen: </a:t>
            </a:r>
            <a:endParaRPr lang="de-DE" sz="4200" b="1"/>
          </a:p>
          <a:p>
            <a:pPr lvl="1"/>
            <a:r>
              <a:rPr lang="de-DE" sz="4200">
                <a:ea typeface="+mn-lt"/>
                <a:cs typeface="+mn-lt"/>
              </a:rPr>
              <a:t>Möglichst aktuelle/ Echtzeit Daten</a:t>
            </a:r>
            <a:endParaRPr lang="de-DE" sz="4200"/>
          </a:p>
          <a:p>
            <a:pPr lvl="1"/>
            <a:r>
              <a:rPr lang="de-DE" sz="4200">
                <a:ea typeface="+mn-lt"/>
                <a:cs typeface="+mn-lt"/>
              </a:rPr>
              <a:t>Konsistenz und Vollständigkeit</a:t>
            </a:r>
            <a:endParaRPr lang="de-DE" sz="4200"/>
          </a:p>
          <a:p>
            <a:pPr lvl="1"/>
            <a:r>
              <a:rPr lang="de-DE" sz="4200">
                <a:ea typeface="+mn-lt"/>
                <a:cs typeface="+mn-lt"/>
              </a:rPr>
              <a:t>Geeignetes Label für die Risikoklassifizierung </a:t>
            </a:r>
          </a:p>
          <a:p>
            <a:r>
              <a:rPr lang="de-DE" sz="4200">
                <a:ea typeface="+mn-lt"/>
                <a:cs typeface="+mn-lt"/>
              </a:rPr>
              <a:t>Lösung: </a:t>
            </a:r>
            <a:endParaRPr lang="de-DE" sz="4200">
              <a:cs typeface="Calibri"/>
            </a:endParaRPr>
          </a:p>
          <a:p>
            <a:pPr lvl="1"/>
            <a:r>
              <a:rPr lang="de-DE" sz="4200">
                <a:ea typeface="+mn-lt"/>
                <a:cs typeface="+mn-lt"/>
              </a:rPr>
              <a:t>Daten per API abfragen (Yahoo Finance)</a:t>
            </a:r>
            <a:endParaRPr lang="de-DE" sz="4200"/>
          </a:p>
          <a:p>
            <a:pPr lvl="1"/>
            <a:r>
              <a:rPr lang="de-DE" sz="4200">
                <a:ea typeface="+mn-lt"/>
                <a:cs typeface="+mn-lt"/>
              </a:rPr>
              <a:t>Auswahl möglichst unterschiedlicher Features aus der Unternehmensbilanz (s. links)</a:t>
            </a:r>
            <a:endParaRPr lang="de-DE" sz="4200"/>
          </a:p>
          <a:p>
            <a:pPr lvl="1"/>
            <a:r>
              <a:rPr lang="de-DE" sz="4200">
                <a:ea typeface="+mn-lt"/>
                <a:cs typeface="+mn-lt"/>
              </a:rPr>
              <a:t>Berechnetes Beta der Folgeperiode als Risikoindikator  </a:t>
            </a:r>
            <a:endParaRPr lang="de-DE" sz="4200"/>
          </a:p>
          <a:p>
            <a:endParaRPr lang="de-DE" sz="1700">
              <a:solidFill>
                <a:srgbClr val="FFFFFF"/>
              </a:solidFill>
              <a:cs typeface="Calibri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F527C9-C641-4169-A311-64ABEB81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Datenauswahl</a:t>
            </a:r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961148-6D03-4C9C-B488-5AE5E23B07D4}"/>
              </a:ext>
            </a:extLst>
          </p:cNvPr>
          <p:cNvSpPr/>
          <p:nvPr/>
        </p:nvSpPr>
        <p:spPr>
          <a:xfrm>
            <a:off x="329184" y="2432305"/>
            <a:ext cx="7049217" cy="41028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C753F9BE-C33A-46D0-A8F5-E6946EFD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4" y="3825739"/>
            <a:ext cx="6579910" cy="13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5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1ADD94-07C2-4CA1-A57E-893F0C76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403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Model Evaluation</a:t>
            </a:r>
            <a:endParaRPr lang="de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C359D7-7F79-4CAC-982B-E831C9AF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295" y="4851748"/>
            <a:ext cx="6165853" cy="795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B2027C-C014-4EFE-BCDC-952E05DA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B75B2-702A-4D8E-8958-7204B379F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3031937-26A5-4E4B-84CD-858BFB115160}"/>
              </a:ext>
            </a:extLst>
          </p:cNvPr>
          <p:cNvSpPr txBox="1"/>
          <p:nvPr/>
        </p:nvSpPr>
        <p:spPr>
          <a:xfrm>
            <a:off x="654326" y="2274838"/>
            <a:ext cx="455358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b="1">
                <a:cs typeface="Calibri"/>
              </a:rPr>
              <a:t>Training verschiedener Modelle</a:t>
            </a:r>
          </a:p>
          <a:p>
            <a:pPr marL="742950" lvl="1" indent="-285750">
              <a:buFont typeface="Arial"/>
              <a:buChar char="•"/>
            </a:pPr>
            <a:r>
              <a:rPr lang="de-DE" sz="2400" err="1">
                <a:cs typeface="Calibri"/>
              </a:rPr>
              <a:t>Decision</a:t>
            </a:r>
            <a:r>
              <a:rPr lang="de-DE" sz="2400">
                <a:cs typeface="Calibri"/>
              </a:rPr>
              <a:t> </a:t>
            </a:r>
            <a:r>
              <a:rPr lang="de-DE" sz="2400" err="1">
                <a:cs typeface="Calibri"/>
              </a:rPr>
              <a:t>Tree</a:t>
            </a:r>
            <a:endParaRPr lang="de-DE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de-DE" sz="2400">
                <a:cs typeface="Calibri"/>
              </a:rPr>
              <a:t>KNN</a:t>
            </a:r>
          </a:p>
          <a:p>
            <a:pPr marL="742950" lvl="1" indent="-285750">
              <a:buFont typeface="Arial"/>
              <a:buChar char="•"/>
            </a:pPr>
            <a:r>
              <a:rPr lang="de-DE" sz="2400">
                <a:cs typeface="Calibri"/>
              </a:rPr>
              <a:t>Naive Bayes</a:t>
            </a:r>
          </a:p>
          <a:p>
            <a:pPr marL="742950" lvl="1" indent="-285750">
              <a:buFont typeface="Arial"/>
              <a:buChar char="•"/>
            </a:pPr>
            <a:r>
              <a:rPr lang="de-DE" sz="2400">
                <a:cs typeface="Calibri"/>
              </a:rPr>
              <a:t>SVM</a:t>
            </a:r>
          </a:p>
          <a:p>
            <a:pPr marL="285750" indent="-285750">
              <a:buFont typeface="Arial"/>
              <a:buChar char="•"/>
            </a:pPr>
            <a:r>
              <a:rPr lang="de-DE" sz="2400" b="1">
                <a:cs typeface="Calibri"/>
              </a:rPr>
              <a:t>Problem: </a:t>
            </a:r>
            <a:r>
              <a:rPr lang="de-DE" sz="2400">
                <a:cs typeface="Calibri"/>
              </a:rPr>
              <a:t>schlechte Genauigkeit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E9C71-42FF-4E7D-9FBB-97C74B8BA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9082" y="1265252"/>
            <a:ext cx="4800280" cy="35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7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C0741-CDF9-4E7E-AECF-F85B2EC8D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792"/>
            <a:ext cx="10515600" cy="1325563"/>
          </a:xfrm>
        </p:spPr>
        <p:txBody>
          <a:bodyPr/>
          <a:lstStyle/>
          <a:p>
            <a:r>
              <a:rPr lang="de-DE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35D1-2D56-4CDF-976B-416B0864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9722-59B1-4386-AD95-4A45FB0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BFFBB-F122-4F42-8036-5187E928D21D}"/>
              </a:ext>
            </a:extLst>
          </p:cNvPr>
          <p:cNvSpPr txBox="1"/>
          <p:nvPr/>
        </p:nvSpPr>
        <p:spPr>
          <a:xfrm>
            <a:off x="637760" y="2644170"/>
            <a:ext cx="5002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>
                <a:cs typeface="Calibri"/>
              </a:rPr>
              <a:t>Geringe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Korrelation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zwischen</a:t>
            </a:r>
            <a:r>
              <a:rPr lang="en-US" sz="2400">
                <a:cs typeface="Calibri"/>
              </a:rPr>
              <a:t> Features und Beta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cs typeface="Calibri"/>
              </a:rPr>
              <a:t>ML Predictions </a:t>
            </a:r>
            <a:r>
              <a:rPr lang="en-US" sz="2400" err="1">
                <a:cs typeface="Calibri"/>
              </a:rPr>
              <a:t>nur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begrenzt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möglich</a:t>
            </a:r>
            <a:endParaRPr lang="en-DE" sz="240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20796-5F2E-442F-A8A9-D602E7AB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361" y="1048605"/>
            <a:ext cx="5840543" cy="49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79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1D3904-40E5-49AC-BB21-7FAEB2B25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8" r="12854" b="6891"/>
          <a:stretch/>
        </p:blipFill>
        <p:spPr bwMode="auto">
          <a:xfrm>
            <a:off x="2361645" y="428349"/>
            <a:ext cx="7556740" cy="52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0641BD-8B38-43A5-8481-FCE2F73DCAC7}"/>
              </a:ext>
            </a:extLst>
          </p:cNvPr>
          <p:cNvSpPr txBox="1"/>
          <p:nvPr/>
        </p:nvSpPr>
        <p:spPr>
          <a:xfrm>
            <a:off x="929196" y="5705385"/>
            <a:ext cx="104246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/>
              <a:t>25.01.2022 / Annika, Julia, Julius, Max, Philipp, Zabiullah </a:t>
            </a:r>
            <a:endParaRPr lang="de-DE"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AB943-468E-4595-B227-9E7EB4AD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StockTimes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F48F8-6635-44FC-AEF2-DD437093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BF223E-9F3E-4948-B834-E5E158D2CFF6}"/>
              </a:ext>
            </a:extLst>
          </p:cNvPr>
          <p:cNvCxnSpPr>
            <a:cxnSpLocks/>
          </p:cNvCxnSpPr>
          <p:nvPr/>
        </p:nvCxnSpPr>
        <p:spPr>
          <a:xfrm>
            <a:off x="7136776" y="0"/>
            <a:ext cx="0" cy="685800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8BC3AB-D594-497E-A48D-8231E2AE778E}"/>
              </a:ext>
            </a:extLst>
          </p:cNvPr>
          <p:cNvSpPr/>
          <p:nvPr/>
        </p:nvSpPr>
        <p:spPr>
          <a:xfrm>
            <a:off x="219517" y="2825268"/>
            <a:ext cx="3078968" cy="8761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Sentiment Analyse 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(</a:t>
            </a:r>
            <a:r>
              <a:rPr lang="de-DE" b="1">
                <a:solidFill>
                  <a:schemeClr val="tx1"/>
                </a:solidFill>
              </a:rPr>
              <a:t>Tweets</a:t>
            </a:r>
            <a:r>
              <a:rPr lang="de-DE">
                <a:solidFill>
                  <a:schemeClr val="tx1"/>
                </a:solidFill>
              </a:rPr>
              <a:t>, News, usw.)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24CFDDA-0244-486D-8BB0-8E6AE645E12F}"/>
              </a:ext>
            </a:extLst>
          </p:cNvPr>
          <p:cNvSpPr/>
          <p:nvPr/>
        </p:nvSpPr>
        <p:spPr>
          <a:xfrm>
            <a:off x="230254" y="3795448"/>
            <a:ext cx="3042829" cy="15940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Output:  Vorhersage der Betas für Zukunft </a:t>
            </a:r>
            <a:endParaRPr lang="de-DE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de-DE">
                <a:solidFill>
                  <a:schemeClr val="tx1"/>
                </a:solidFill>
              </a:rPr>
              <a:t>(Input Feature: Betas von Unternehmen der vergangenen Jahre)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0C15F7-DAF8-4486-B11A-2AF6B44B1CC1}"/>
              </a:ext>
            </a:extLst>
          </p:cNvPr>
          <p:cNvSpPr/>
          <p:nvPr/>
        </p:nvSpPr>
        <p:spPr>
          <a:xfrm>
            <a:off x="3995378" y="2827743"/>
            <a:ext cx="2299308" cy="10620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Auswahl bestimmter Branchen, je nach ermittelter Stimmung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C91260-112C-47D1-A955-9BA22B547165}"/>
              </a:ext>
            </a:extLst>
          </p:cNvPr>
          <p:cNvSpPr/>
          <p:nvPr/>
        </p:nvSpPr>
        <p:spPr>
          <a:xfrm>
            <a:off x="3995378" y="3989181"/>
            <a:ext cx="2299314" cy="13916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Auswahl bestimmter Aktien aus den vorher ausgewählten Branchen, je nach Risikoneigung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D9A41D-3ADB-49C2-BDE4-652E788CB280}"/>
              </a:ext>
            </a:extLst>
          </p:cNvPr>
          <p:cNvSpPr/>
          <p:nvPr/>
        </p:nvSpPr>
        <p:spPr>
          <a:xfrm>
            <a:off x="228953" y="5491597"/>
            <a:ext cx="6133163" cy="74148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Ausgabe der passenden Vorschläge in der GUI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6CD4B4-3B7C-4DAB-AE2C-1BDC2C7C7D7C}"/>
              </a:ext>
            </a:extLst>
          </p:cNvPr>
          <p:cNvSpPr/>
          <p:nvPr/>
        </p:nvSpPr>
        <p:spPr>
          <a:xfrm>
            <a:off x="164120" y="1550472"/>
            <a:ext cx="6139225" cy="11605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Daten von Twitter / Yahoo Finance (Betas der vergangenen Jahren für verschiedenen Unternehmen)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07EC6D-8138-4D1E-B120-1996294B2E56}"/>
              </a:ext>
            </a:extLst>
          </p:cNvPr>
          <p:cNvSpPr/>
          <p:nvPr/>
        </p:nvSpPr>
        <p:spPr>
          <a:xfrm>
            <a:off x="7940190" y="929055"/>
            <a:ext cx="3099288" cy="11605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Für </a:t>
            </a:r>
            <a:r>
              <a:rPr lang="de-DE" err="1">
                <a:solidFill>
                  <a:schemeClr val="tx1"/>
                </a:solidFill>
              </a:rPr>
              <a:t>Machine</a:t>
            </a:r>
            <a:r>
              <a:rPr lang="de-DE">
                <a:solidFill>
                  <a:schemeClr val="tx1"/>
                </a:solidFill>
              </a:rPr>
              <a:t> Learning: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Sentiment Analyse, Neuronale Netze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B45011C-7E17-430A-B390-9A0B69E2F30F}"/>
              </a:ext>
            </a:extLst>
          </p:cNvPr>
          <p:cNvSpPr/>
          <p:nvPr/>
        </p:nvSpPr>
        <p:spPr>
          <a:xfrm>
            <a:off x="1738680" y="845894"/>
            <a:ext cx="3288322" cy="64623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Nötige Schritte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2D8AD1-12D1-4496-B908-37694D3A2B8C}"/>
              </a:ext>
            </a:extLst>
          </p:cNvPr>
          <p:cNvSpPr/>
          <p:nvPr/>
        </p:nvSpPr>
        <p:spPr>
          <a:xfrm>
            <a:off x="7883040" y="183922"/>
            <a:ext cx="3288322" cy="64623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Technologien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C1E1D5B-09F2-4C7E-94A1-40F07E33CD9F}"/>
              </a:ext>
            </a:extLst>
          </p:cNvPr>
          <p:cNvSpPr/>
          <p:nvPr/>
        </p:nvSpPr>
        <p:spPr>
          <a:xfrm>
            <a:off x="7883040" y="3608152"/>
            <a:ext cx="3288322" cy="6462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Herausforderungen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F5CBD16-E3C4-4EB5-85F6-979A0C60438A}"/>
              </a:ext>
            </a:extLst>
          </p:cNvPr>
          <p:cNvSpPr/>
          <p:nvPr/>
        </p:nvSpPr>
        <p:spPr>
          <a:xfrm>
            <a:off x="8000804" y="4348279"/>
            <a:ext cx="3060278" cy="8003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Kombination Sentiment Analyse und Aktienbranchen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634382C-8644-4FD9-93B0-91084AD10CDF}"/>
              </a:ext>
            </a:extLst>
          </p:cNvPr>
          <p:cNvSpPr/>
          <p:nvPr/>
        </p:nvSpPr>
        <p:spPr>
          <a:xfrm>
            <a:off x="7940190" y="2214196"/>
            <a:ext cx="3099288" cy="111729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</a:rPr>
              <a:t>Für Daten:</a:t>
            </a:r>
          </a:p>
          <a:p>
            <a:pPr algn="ctr"/>
            <a:r>
              <a:rPr lang="de-DE">
                <a:solidFill>
                  <a:schemeClr val="tx1"/>
                </a:solidFill>
              </a:rPr>
              <a:t>Twitter / Yahoo Finance API</a:t>
            </a:r>
            <a:endParaRPr lang="de-DE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C9EBE16-F11B-481F-860C-CDF04FA31613}"/>
              </a:ext>
            </a:extLst>
          </p:cNvPr>
          <p:cNvSpPr/>
          <p:nvPr/>
        </p:nvSpPr>
        <p:spPr>
          <a:xfrm>
            <a:off x="8000804" y="5251162"/>
            <a:ext cx="3099288" cy="98740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Ein Modell für jeweils ein Unternehmen</a:t>
            </a:r>
          </a:p>
        </p:txBody>
      </p:sp>
      <p:sp>
        <p:nvSpPr>
          <p:cNvPr id="27" name="Titel 1">
            <a:extLst>
              <a:ext uri="{FF2B5EF4-FFF2-40B4-BE49-F238E27FC236}">
                <a16:creationId xmlns:a16="http://schemas.microsoft.com/office/drawing/2014/main" id="{6D0906D5-E9D3-45A3-AB81-5D7DC8F12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97" y="131041"/>
            <a:ext cx="6453547" cy="741486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Risikovorhersage: 2. Ansatz</a:t>
            </a:r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E854EB-22C6-4C96-8DE0-B645FF78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7B75F1-BD08-4F4B-96C5-92AA7CBA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</p:spTree>
    <p:extLst>
      <p:ext uri="{BB962C8B-B14F-4D97-AF65-F5344CB8AC3E}">
        <p14:creationId xmlns:p14="http://schemas.microsoft.com/office/powerpoint/2010/main" val="1527713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C0741-CDF9-4E7E-AECF-F85B2EC8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Datensatz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35D1-2D56-4CDF-976B-416B0864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9722-59B1-4386-AD95-4A45FB0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3E98CD-2A8B-45A7-BFA2-5B7F81B71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6134" y="1655901"/>
            <a:ext cx="7291853" cy="3786834"/>
          </a:xfrm>
        </p:spPr>
      </p:pic>
      <p:sp>
        <p:nvSpPr>
          <p:cNvPr id="11" name="Textfeld 3">
            <a:extLst>
              <a:ext uri="{FF2B5EF4-FFF2-40B4-BE49-F238E27FC236}">
                <a16:creationId xmlns:a16="http://schemas.microsoft.com/office/drawing/2014/main" id="{F2B10375-2EEF-47FF-913F-BBF1BEEE60AC}"/>
              </a:ext>
            </a:extLst>
          </p:cNvPr>
          <p:cNvSpPr txBox="1"/>
          <p:nvPr/>
        </p:nvSpPr>
        <p:spPr>
          <a:xfrm>
            <a:off x="620406" y="2395156"/>
            <a:ext cx="426388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>
                <a:cs typeface="Calibri"/>
              </a:rPr>
              <a:t>Vergangene Betas verschiedener Unternehmen </a:t>
            </a:r>
          </a:p>
          <a:p>
            <a:pPr marL="742950" lvl="1" indent="-285750">
              <a:buFont typeface="Arial"/>
              <a:buChar char="•"/>
            </a:pPr>
            <a:r>
              <a:rPr lang="de-DE" sz="2400" b="1">
                <a:cs typeface="Calibri"/>
              </a:rPr>
              <a:t>Spalte: </a:t>
            </a:r>
            <a:r>
              <a:rPr lang="de-DE" sz="2400">
                <a:cs typeface="Calibri"/>
              </a:rPr>
              <a:t>Name des Unternehmens</a:t>
            </a:r>
          </a:p>
          <a:p>
            <a:pPr marL="742950" lvl="1" indent="-285750">
              <a:buFont typeface="Arial"/>
              <a:buChar char="•"/>
            </a:pPr>
            <a:r>
              <a:rPr lang="de-DE" sz="2400" b="1">
                <a:cs typeface="Calibri"/>
              </a:rPr>
              <a:t>Zeile: </a:t>
            </a:r>
            <a:r>
              <a:rPr lang="de-DE" sz="2400">
                <a:cs typeface="Calibri"/>
              </a:rPr>
              <a:t>Betas für bestimmten Zeitraum</a:t>
            </a:r>
          </a:p>
        </p:txBody>
      </p:sp>
    </p:spTree>
    <p:extLst>
      <p:ext uri="{BB962C8B-B14F-4D97-AF65-F5344CB8AC3E}">
        <p14:creationId xmlns:p14="http://schemas.microsoft.com/office/powerpoint/2010/main" val="2490617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C0741-CDF9-4E7E-AECF-F85B2EC8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Datensatz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35D1-2D56-4CDF-976B-416B0864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9722-59B1-4386-AD95-4A45FB0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E0C9E-2B53-43C8-920D-9D53ADFE2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87" y="1439920"/>
            <a:ext cx="6775025" cy="45005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759D15-D8DD-4566-9438-342F3A085843}"/>
              </a:ext>
            </a:extLst>
          </p:cNvPr>
          <p:cNvCxnSpPr>
            <a:cxnSpLocks/>
          </p:cNvCxnSpPr>
          <p:nvPr/>
        </p:nvCxnSpPr>
        <p:spPr>
          <a:xfrm>
            <a:off x="3418114" y="4006569"/>
            <a:ext cx="5072743" cy="0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93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C0741-CDF9-4E7E-AECF-F85B2EC8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Datensatz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35D1-2D56-4CDF-976B-416B08647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9722-59B1-4386-AD95-4A45FB0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14132-D7DD-4559-B9C7-54BE47728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7" y="1355384"/>
            <a:ext cx="11117226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7AD6E-3608-4BE9-86E2-B0E4ECE24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LSTM </a:t>
            </a:r>
            <a:br>
              <a:rPr lang="en-US"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>Was </a:t>
            </a:r>
            <a:r>
              <a:rPr lang="en-US" err="1">
                <a:ea typeface="+mj-lt"/>
                <a:cs typeface="+mj-lt"/>
              </a:rPr>
              <a:t>charakterisiert</a:t>
            </a:r>
            <a:r>
              <a:rPr lang="en-US">
                <a:ea typeface="+mj-lt"/>
                <a:cs typeface="+mj-lt"/>
              </a:rPr>
              <a:t> den </a:t>
            </a:r>
            <a:r>
              <a:rPr lang="en-US" err="1">
                <a:ea typeface="+mj-lt"/>
                <a:cs typeface="+mj-lt"/>
              </a:rPr>
              <a:t>Algorithmus</a:t>
            </a:r>
            <a:r>
              <a:rPr lang="en-US">
                <a:ea typeface="+mj-lt"/>
                <a:cs typeface="+mj-lt"/>
              </a:rPr>
              <a:t>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D262E52-AC10-4890-8A45-AF58A275E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31"/>
            <a:ext cx="10515600" cy="409103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>
                <a:cs typeface="Calibri"/>
              </a:rPr>
              <a:t>LSTM (engl. "Long Short-Term Memory") bedeutet "</a:t>
            </a:r>
            <a:r>
              <a:rPr lang="de-DE" b="1">
                <a:cs typeface="Calibri"/>
              </a:rPr>
              <a:t>langes Kurzzeitgedächtnis</a:t>
            </a:r>
            <a:r>
              <a:rPr lang="de-DE">
                <a:cs typeface="Calibri"/>
              </a:rPr>
              <a:t>"</a:t>
            </a:r>
          </a:p>
          <a:p>
            <a:r>
              <a:rPr lang="de-DE">
                <a:cs typeface="Calibri"/>
              </a:rPr>
              <a:t>Greift auf </a:t>
            </a:r>
            <a:r>
              <a:rPr lang="de-DE" b="1">
                <a:cs typeface="Calibri"/>
              </a:rPr>
              <a:t>bekannte Strukturen</a:t>
            </a:r>
            <a:r>
              <a:rPr lang="de-DE">
                <a:cs typeface="Calibri"/>
              </a:rPr>
              <a:t> und </a:t>
            </a:r>
            <a:r>
              <a:rPr lang="de-DE" b="1">
                <a:cs typeface="Calibri"/>
              </a:rPr>
              <a:t>erworbene Fähigkeiten</a:t>
            </a:r>
            <a:r>
              <a:rPr lang="de-DE">
                <a:cs typeface="Calibri"/>
              </a:rPr>
              <a:t> zurück</a:t>
            </a:r>
          </a:p>
          <a:p>
            <a:endParaRPr lang="de-DE">
              <a:cs typeface="Calibri"/>
            </a:endParaRPr>
          </a:p>
          <a:p>
            <a:r>
              <a:rPr lang="de-DE" b="1">
                <a:cs typeface="Calibri"/>
              </a:rPr>
              <a:t>Einsatzgebiet: </a:t>
            </a:r>
            <a:r>
              <a:rPr lang="de-DE">
                <a:cs typeface="Calibri"/>
              </a:rPr>
              <a:t>Spracherkennung, intelligente Übersetzungsprogramm, smarte Assistenten, Aktienkurse</a:t>
            </a:r>
          </a:p>
          <a:p>
            <a:endParaRPr lang="de-DE">
              <a:cs typeface="Calibri"/>
            </a:endParaRPr>
          </a:p>
          <a:p>
            <a:r>
              <a:rPr lang="de-DE" b="1">
                <a:cs typeface="Calibri"/>
              </a:rPr>
              <a:t>Vorteile</a:t>
            </a:r>
            <a:endParaRPr lang="de-DE" b="1"/>
          </a:p>
          <a:p>
            <a:pPr lvl="1"/>
            <a:r>
              <a:rPr lang="de-DE">
                <a:cs typeface="Calibri"/>
              </a:rPr>
              <a:t>Benötigt nur die Hälfte an Deep </a:t>
            </a:r>
            <a:r>
              <a:rPr lang="de-DE" err="1">
                <a:cs typeface="Calibri"/>
              </a:rPr>
              <a:t>Neural</a:t>
            </a:r>
            <a:r>
              <a:rPr lang="de-DE">
                <a:cs typeface="Calibri"/>
              </a:rPr>
              <a:t> Networks</a:t>
            </a:r>
          </a:p>
          <a:p>
            <a:pPr lvl="1"/>
            <a:r>
              <a:rPr lang="de-DE">
                <a:cs typeface="Calibri"/>
              </a:rPr>
              <a:t>Betrachten lange die Eingabesequenzen, ohne die Netzwerkgröße zu erhöhen</a:t>
            </a:r>
          </a:p>
          <a:p>
            <a:r>
              <a:rPr lang="de-DE" b="1">
                <a:cs typeface="Calibri"/>
              </a:rPr>
              <a:t>Nachteile </a:t>
            </a:r>
          </a:p>
          <a:p>
            <a:pPr lvl="1"/>
            <a:r>
              <a:rPr lang="de-DE">
                <a:cs typeface="Calibri"/>
              </a:rPr>
              <a:t>Benötigt mehr Parameter</a:t>
            </a:r>
          </a:p>
          <a:p>
            <a:pPr lvl="1"/>
            <a:r>
              <a:rPr lang="de-DE">
                <a:cs typeface="Calibri"/>
              </a:rPr>
              <a:t>Langsam zu trainieren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C02315-A27C-4C9C-9ECB-86449DC4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96E21B-CE2C-495A-B0E2-DE87386FC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82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73D82-DDB2-417F-9C88-F511949B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Resümee des Projektes 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D80B91-7B2E-4778-92F1-1AD728C56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225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>
                <a:cs typeface="Calibri"/>
              </a:rPr>
              <a:t>  </a:t>
            </a:r>
            <a:r>
              <a:rPr lang="de-DE" b="1">
                <a:cs typeface="Calibri"/>
              </a:rPr>
              <a:t>Funktionales</a:t>
            </a:r>
            <a:endParaRPr lang="de-DE" b="1"/>
          </a:p>
          <a:p>
            <a:pPr lvl="1"/>
            <a:r>
              <a:rPr lang="de-DE">
                <a:cs typeface="Calibri"/>
              </a:rPr>
              <a:t>Mehr Testen und Modellverbesserung möglich</a:t>
            </a:r>
          </a:p>
          <a:p>
            <a:pPr lvl="1"/>
            <a:r>
              <a:rPr lang="de-DE">
                <a:cs typeface="Calibri"/>
              </a:rPr>
              <a:t>Hohe Berechnungszeit</a:t>
            </a:r>
          </a:p>
          <a:p>
            <a:pPr lvl="1"/>
            <a:r>
              <a:rPr lang="de-DE">
                <a:cs typeface="Calibri"/>
              </a:rPr>
              <a:t>Kein "allgemeingültiges" Modell</a:t>
            </a:r>
          </a:p>
          <a:p>
            <a:pPr lvl="1"/>
            <a:r>
              <a:rPr lang="de-DE">
                <a:cs typeface="Calibri"/>
              </a:rPr>
              <a:t>Aber: gute Funktionalität und optimiert auf einzelne Aktie</a:t>
            </a:r>
          </a:p>
          <a:p>
            <a:pPr lvl="1"/>
            <a:endParaRPr lang="de-DE">
              <a:cs typeface="Calibri"/>
            </a:endParaRPr>
          </a:p>
          <a:p>
            <a:pPr marL="0" indent="0">
              <a:buNone/>
            </a:pPr>
            <a:r>
              <a:rPr lang="de-DE" b="1">
                <a:cs typeface="Calibri"/>
              </a:rPr>
              <a:t>  Ausblick/ </a:t>
            </a:r>
            <a:r>
              <a:rPr lang="de-DE" b="1" err="1">
                <a:cs typeface="Calibri"/>
              </a:rPr>
              <a:t>ToDo's</a:t>
            </a:r>
            <a:r>
              <a:rPr lang="de-DE" b="1">
                <a:cs typeface="Calibri"/>
              </a:rPr>
              <a:t> zum Perfektionieren</a:t>
            </a:r>
          </a:p>
          <a:p>
            <a:pPr lvl="1"/>
            <a:r>
              <a:rPr lang="de-DE">
                <a:cs typeface="Calibri"/>
              </a:rPr>
              <a:t>Daten- und Modellaktualisierung automatisieren</a:t>
            </a:r>
          </a:p>
          <a:p>
            <a:pPr lvl="1"/>
            <a:r>
              <a:rPr lang="de-DE">
                <a:cs typeface="Calibri"/>
              </a:rPr>
              <a:t>Modellverbesserung </a:t>
            </a:r>
          </a:p>
          <a:p>
            <a:pPr lvl="1"/>
            <a:r>
              <a:rPr lang="de-DE">
                <a:cs typeface="Calibri"/>
              </a:rPr>
              <a:t>Performanceverbesserung </a:t>
            </a:r>
          </a:p>
          <a:p>
            <a:endParaRPr lang="de-DE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E0B8DA-918F-43DD-BBF2-E35850B13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89C33B-F735-4E56-8224-E04C783E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D9AB0-EE51-4EC3-B45F-895BE994D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91" y="3916839"/>
            <a:ext cx="1135818" cy="1135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EEB5AE-CF37-4390-BDD2-6D4039629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90688"/>
            <a:ext cx="922459" cy="9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3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0BC3-89E1-4581-B03B-2474EAB7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11387658" cy="1608328"/>
          </a:xfrm>
        </p:spPr>
        <p:txBody>
          <a:bodyPr>
            <a:normAutofit/>
          </a:bodyPr>
          <a:lstStyle/>
          <a:p>
            <a:r>
              <a:rPr lang="de-DE" sz="3600" b="1"/>
              <a:t>Viel Spaß mit der Anwendung!</a:t>
            </a:r>
            <a:br>
              <a:rPr lang="de-DE" sz="3600" b="1"/>
            </a:br>
            <a:r>
              <a:rPr lang="de-DE" sz="3600" b="1">
                <a:cs typeface="Calibri Light"/>
              </a:rPr>
              <a:t>Wir freuen uns auf Euer Feedback!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5DC5AC5B-9ACC-4DD9-9A5B-C6E46C5E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803" y="2742397"/>
            <a:ext cx="4127697" cy="329184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604E3-34CE-4F63-B296-8D478E675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595959"/>
                </a:solidFill>
              </a:rPr>
              <a:t>StockTimes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545AA-5F46-443D-B40F-FDCAA691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2006FE-6571-4354-8775-F8708372C227}" type="slidenum">
              <a:rPr lang="de-DE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26</a:t>
            </a:fld>
            <a:endParaRPr lang="de-DE">
              <a:solidFill>
                <a:srgbClr val="595959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C6E797D-E804-44B9-A8F7-AF741E546CD5}"/>
              </a:ext>
            </a:extLst>
          </p:cNvPr>
          <p:cNvSpPr txBox="1"/>
          <p:nvPr/>
        </p:nvSpPr>
        <p:spPr>
          <a:xfrm>
            <a:off x="648159" y="2649556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  <a:hlinkClick r:id="rId4"/>
              </a:rPr>
              <a:t>Link zum Projekt </a:t>
            </a:r>
            <a:endParaRPr lang="de-DE"/>
          </a:p>
          <a:p>
            <a:r>
              <a:rPr lang="de-DE">
                <a:cs typeface="Calibri"/>
              </a:rPr>
              <a:t>(verfügbar ab 14.02.2022)</a:t>
            </a:r>
            <a:endParaRPr lang="de-D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71DA669-A6D6-4111-992C-BD48AEB60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39" y="3646960"/>
            <a:ext cx="4917818" cy="218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160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D6E33-3DA4-4C85-A532-88C1B9CE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4DF6C9-2514-46AA-A318-7FC6E712E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Definition </a:t>
            </a:r>
            <a:r>
              <a:rPr lang="de-DE" err="1">
                <a:cs typeface="Calibri"/>
              </a:rPr>
              <a:t>Robo-Advisor</a:t>
            </a:r>
            <a:r>
              <a:rPr lang="de-DE">
                <a:cs typeface="Calibri"/>
              </a:rPr>
              <a:t>  </a:t>
            </a:r>
            <a:r>
              <a:rPr lang="de-DE" sz="2400">
                <a:cs typeface="Calibri"/>
              </a:rPr>
              <a:t>https://wirtschaftslexikon.gabler.de/definition/robo-advisor-54214 </a:t>
            </a:r>
            <a:r>
              <a:rPr lang="de-DE" sz="2400">
                <a:cs typeface="Calibri"/>
                <a:hlinkClick r:id="rId3"/>
              </a:rPr>
              <a:t> </a:t>
            </a:r>
            <a:r>
              <a:rPr lang="de-DE" sz="2400">
                <a:cs typeface="Calibri"/>
              </a:rPr>
              <a:t>22.01.2022; 12 Uhr </a:t>
            </a:r>
            <a:endParaRPr lang="de-DE" sz="2400"/>
          </a:p>
          <a:p>
            <a:r>
              <a:rPr lang="de-DE">
                <a:ea typeface="+mn-lt"/>
                <a:cs typeface="+mn-lt"/>
              </a:rPr>
              <a:t>LSTM</a:t>
            </a:r>
          </a:p>
          <a:p>
            <a:pPr lvl="1"/>
            <a:r>
              <a:rPr lang="de-DE">
                <a:ea typeface="+mn-lt"/>
                <a:cs typeface="+mn-lt"/>
              </a:rPr>
              <a:t>ᐅ LSTM – Bedeutung &amp; Ursprung (Begriff erklärt) (onlinesprache.de) 23.01.2022; 13 Uhr</a:t>
            </a:r>
            <a:endParaRPr lang="de-DE">
              <a:cs typeface="Calibri"/>
            </a:endParaRPr>
          </a:p>
          <a:p>
            <a:pPr lvl="1"/>
            <a:r>
              <a:rPr lang="de-DE">
                <a:ea typeface="+mn-lt"/>
                <a:cs typeface="+mn-lt"/>
              </a:rPr>
              <a:t>https://www.bigdata-insider.de/was-ist-ein-long-short-term-memory-a-774848/#:~:text=Verschiedenste%20Produkte%20basieren%20auf%20grundlegenden,das%20intelligente%20%C3%9Cbersetzungsprogramm%20Google%20Translate.  23.01.2022; 13 Uhr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9F402-DFCF-4836-A9B9-64F5AEC5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27</a:t>
            </a:fld>
            <a:endParaRPr lang="de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9C1D87-1413-4D8B-9D83-5CDB5182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</p:spTree>
    <p:extLst>
      <p:ext uri="{BB962C8B-B14F-4D97-AF65-F5344CB8AC3E}">
        <p14:creationId xmlns:p14="http://schemas.microsoft.com/office/powerpoint/2010/main" val="412550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82297-3E97-4230-A240-38670ED3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Gliederung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D23C6F-AC16-4C42-9055-347CBD65C3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ea typeface="+mn-lt"/>
                <a:cs typeface="+mn-lt"/>
              </a:rPr>
              <a:t>Produktpräsentation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Vorüberlegungen</a:t>
            </a:r>
            <a:endParaRPr lang="de-DE"/>
          </a:p>
          <a:p>
            <a:pPr lvl="1"/>
            <a:r>
              <a:rPr lang="de-DE">
                <a:ea typeface="+mn-lt"/>
                <a:cs typeface="+mn-lt"/>
              </a:rPr>
              <a:t>Konkurrenz von </a:t>
            </a:r>
            <a:r>
              <a:rPr lang="de-DE" err="1">
                <a:ea typeface="+mn-lt"/>
                <a:cs typeface="+mn-lt"/>
              </a:rPr>
              <a:t>StockTimes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Live-Produktdemo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Besonderheiten von </a:t>
            </a:r>
            <a:r>
              <a:rPr lang="de-DE" err="1">
                <a:ea typeface="+mn-lt"/>
                <a:cs typeface="+mn-lt"/>
              </a:rPr>
              <a:t>StockTimes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Auswirkung auf Marketing/Branding</a:t>
            </a:r>
          </a:p>
          <a:p>
            <a:pPr lvl="1"/>
            <a:r>
              <a:rPr lang="de-DE">
                <a:ea typeface="+mn-lt"/>
                <a:cs typeface="+mn-lt"/>
              </a:rPr>
              <a:t>SWOT Analyse</a:t>
            </a:r>
            <a:endParaRPr lang="de-DE">
              <a:cs typeface="Calibri"/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CF0E90-1B3D-4429-B81D-94D702FD35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b="1">
                <a:cs typeface="Calibri"/>
              </a:rPr>
              <a:t>Technische Präsentation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de-DE">
                <a:cs typeface="Calibri"/>
              </a:rPr>
              <a:t>Techniken im Frontend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cs typeface="Calibri"/>
              </a:rPr>
              <a:t>Sentiment Analyse 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cs typeface="Calibri"/>
              </a:rPr>
              <a:t>Risikoklassifizierung: 1. Ansatz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cs typeface="Calibri"/>
              </a:rPr>
              <a:t>Risikoklassifizierung: 2. Ansatz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de-DE">
                <a:cs typeface="Calibri"/>
              </a:rPr>
              <a:t>Resümee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7751F9-732E-4C6A-BA13-E138D094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StockTimes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74FDE1-7C84-4CDB-8C9B-A828730C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45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436FEF5-EDA0-4221-BF4D-77E1D3D06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de-DE" sz="7200">
                <a:cs typeface="Calibri Light"/>
              </a:rPr>
              <a:t>Produkt-präsentation</a:t>
            </a:r>
            <a:endParaRPr lang="de-DE" sz="72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D84B58-724A-4BA9-AC4A-10976957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100">
                <a:solidFill>
                  <a:schemeClr val="tx1">
                    <a:alpha val="80000"/>
                  </a:schemeClr>
                </a:solidFill>
              </a:rPr>
              <a:t>StockTimes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52547-CC9E-4866-B115-EE55BA822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91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2DC48-33CB-4FCE-9D67-987CFF7C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Aufgabe und Ziel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A2A98B-5BEF-4DBB-B0A2-FC98F36BF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StockTimes</a:t>
            </a:r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6011D7-729E-47C8-8A65-DDC2E2E12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9EB84-0ACA-4C8F-896B-036AEE30685B}"/>
              </a:ext>
            </a:extLst>
          </p:cNvPr>
          <p:cNvSpPr/>
          <p:nvPr/>
        </p:nvSpPr>
        <p:spPr>
          <a:xfrm>
            <a:off x="362779" y="2608401"/>
            <a:ext cx="3175552" cy="1585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>
                <a:solidFill>
                  <a:schemeClr val="tx1"/>
                </a:solidFill>
              </a:rPr>
              <a:t>Kunde beraten welche </a:t>
            </a:r>
            <a:r>
              <a:rPr lang="de-DE" sz="2000" b="1">
                <a:solidFill>
                  <a:schemeClr val="tx1"/>
                </a:solidFill>
              </a:rPr>
              <a:t>Aktien</a:t>
            </a:r>
            <a:r>
              <a:rPr lang="de-DE" sz="2000">
                <a:solidFill>
                  <a:schemeClr val="tx1"/>
                </a:solidFill>
              </a:rPr>
              <a:t> sie kaufen sollen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CAFB36-C2EB-494F-986F-E729F0A65E09}"/>
              </a:ext>
            </a:extLst>
          </p:cNvPr>
          <p:cNvSpPr/>
          <p:nvPr/>
        </p:nvSpPr>
        <p:spPr>
          <a:xfrm>
            <a:off x="4538705" y="1439133"/>
            <a:ext cx="3175552" cy="1585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>
                <a:solidFill>
                  <a:schemeClr val="tx1"/>
                </a:solidFill>
              </a:rPr>
              <a:t>Individuelle Risikovorliebe </a:t>
            </a:r>
            <a:r>
              <a:rPr lang="de-DE" sz="2000">
                <a:solidFill>
                  <a:schemeClr val="tx1"/>
                </a:solidFill>
              </a:rPr>
              <a:t>des Kunden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B435B-A2DD-48FB-B46B-0D97A0AA6FA6}"/>
              </a:ext>
            </a:extLst>
          </p:cNvPr>
          <p:cNvSpPr/>
          <p:nvPr/>
        </p:nvSpPr>
        <p:spPr>
          <a:xfrm>
            <a:off x="4508225" y="3680170"/>
            <a:ext cx="3175552" cy="1585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>
                <a:solidFill>
                  <a:schemeClr val="tx1"/>
                </a:solidFill>
              </a:rPr>
              <a:t>Aktuelle Entwicklung</a:t>
            </a:r>
            <a:r>
              <a:rPr lang="de-DE" sz="2000">
                <a:solidFill>
                  <a:schemeClr val="tx1"/>
                </a:solidFill>
              </a:rPr>
              <a:t> des gesamten Aktienmarktes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D1AECB-53C0-44D0-B375-4EA92EA42EDD}"/>
              </a:ext>
            </a:extLst>
          </p:cNvPr>
          <p:cNvSpPr/>
          <p:nvPr/>
        </p:nvSpPr>
        <p:spPr>
          <a:xfrm>
            <a:off x="8653671" y="2608400"/>
            <a:ext cx="3175552" cy="15852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000" b="1" err="1">
                <a:solidFill>
                  <a:schemeClr val="tx1"/>
                </a:solidFill>
              </a:rPr>
              <a:t>Machine</a:t>
            </a:r>
            <a:r>
              <a:rPr lang="de-DE" sz="2000" b="1">
                <a:solidFill>
                  <a:schemeClr val="tx1"/>
                </a:solidFill>
              </a:rPr>
              <a:t> Learning Vorschlag </a:t>
            </a:r>
            <a:r>
              <a:rPr lang="de-DE" sz="2000">
                <a:solidFill>
                  <a:schemeClr val="tx1"/>
                </a:solidFill>
              </a:rPr>
              <a:t>auf Basis von Kennzahlen, historischen Daten und Nachrichten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2210866-FBE8-479A-9D39-8AB50B991B8B}"/>
              </a:ext>
            </a:extLst>
          </p:cNvPr>
          <p:cNvSpPr/>
          <p:nvPr/>
        </p:nvSpPr>
        <p:spPr>
          <a:xfrm>
            <a:off x="7972013" y="1887814"/>
            <a:ext cx="288235" cy="3026465"/>
          </a:xfrm>
          <a:prstGeom prst="rightBrac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3CDE24-334D-4A65-B9D6-850966ED75C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538331" y="2231779"/>
            <a:ext cx="1000374" cy="1169268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03A6D1-D2A7-402D-B9AD-664446F1070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538331" y="3401047"/>
            <a:ext cx="969894" cy="107176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003291D-786B-45D8-9FB6-E1879DE32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04" y="3467098"/>
            <a:ext cx="730527" cy="730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AEFDFE-B6A7-4A7B-9F17-E3BBDB8EE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1" y="2231778"/>
            <a:ext cx="969894" cy="96989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0F397D-D218-4518-87E3-2CA7DC497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91" y="4653967"/>
            <a:ext cx="612086" cy="6114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BE8275-4197-46C9-BC34-E16DC592F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05" y="3284262"/>
            <a:ext cx="909429" cy="9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8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017F4-EDE6-4315-9962-E767FBA3B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Was beeinflusst das Risiko einer Aktie?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BE954-7DF1-435E-BE2F-6998A59AB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de-DE">
              <a:cs typeface="Calibri"/>
            </a:endParaRPr>
          </a:p>
          <a:p>
            <a:pPr lvl="1"/>
            <a:endParaRPr lang="de-DE"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97248CF-DEC5-4F6B-91F0-2B19D7C9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AA8E55-EB9A-4FF2-9C24-C0251048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4EBE2A14-DCE5-4FE2-A0A6-CFBD5FA0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4" y="1870642"/>
            <a:ext cx="2743200" cy="674408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E327B53A-29F2-4239-9425-5F13C7CEA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553" y="4864083"/>
            <a:ext cx="2743200" cy="451376"/>
          </a:xfrm>
          <a:prstGeom prst="rect">
            <a:avLst/>
          </a:prstGeom>
        </p:spPr>
      </p:pic>
      <p:pic>
        <p:nvPicPr>
          <p:cNvPr id="11" name="Grafik 11" descr="Ein Bild, das Text, drinnen, Screenshot enthält.&#10;&#10;Beschreibung automatisch generiert.">
            <a:extLst>
              <a:ext uri="{FF2B5EF4-FFF2-40B4-BE49-F238E27FC236}">
                <a16:creationId xmlns:a16="http://schemas.microsoft.com/office/drawing/2014/main" id="{470EAA72-BA65-4B26-97F8-AC82744E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2548" y="3214504"/>
            <a:ext cx="3210560" cy="852585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18941872-0F7F-4854-BF19-F1B455816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477" y="2622825"/>
            <a:ext cx="3466123" cy="459583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8CA5C02F-C36C-416F-86B1-68D5F1346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630" y="4906125"/>
            <a:ext cx="2166816" cy="933904"/>
          </a:xfrm>
          <a:prstGeom prst="rect">
            <a:avLst/>
          </a:prstGeom>
        </p:spPr>
      </p:pic>
      <p:pic>
        <p:nvPicPr>
          <p:cNvPr id="14" name="Grafik 1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A86AE46-ECD9-4CAD-A29B-017BF2FE2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1092" y="2587591"/>
            <a:ext cx="2743200" cy="881743"/>
          </a:xfrm>
          <a:prstGeom prst="rect">
            <a:avLst/>
          </a:prstGeom>
        </p:spPr>
      </p:pic>
      <p:pic>
        <p:nvPicPr>
          <p:cNvPr id="15" name="Grafik 15">
            <a:extLst>
              <a:ext uri="{FF2B5EF4-FFF2-40B4-BE49-F238E27FC236}">
                <a16:creationId xmlns:a16="http://schemas.microsoft.com/office/drawing/2014/main" id="{71615980-1D16-463C-B6E5-1E41BC779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3169" y="2278076"/>
            <a:ext cx="2743200" cy="191693"/>
          </a:xfrm>
          <a:prstGeom prst="rect">
            <a:avLst/>
          </a:prstGeom>
        </p:spPr>
      </p:pic>
      <p:pic>
        <p:nvPicPr>
          <p:cNvPr id="16" name="Grafik 16" descr="Ein Bild, das Text enthält.&#10;&#10;Beschreibung automatisch generiert.">
            <a:extLst>
              <a:ext uri="{FF2B5EF4-FFF2-40B4-BE49-F238E27FC236}">
                <a16:creationId xmlns:a16="http://schemas.microsoft.com/office/drawing/2014/main" id="{6B8D3CA8-42C8-4052-896F-FFE6FDB58F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7862" y="3560665"/>
            <a:ext cx="2743200" cy="752669"/>
          </a:xfrm>
          <a:prstGeom prst="rect">
            <a:avLst/>
          </a:prstGeom>
        </p:spPr>
      </p:pic>
      <p:sp>
        <p:nvSpPr>
          <p:cNvPr id="18" name="Stern: 10 Zacken 17">
            <a:extLst>
              <a:ext uri="{FF2B5EF4-FFF2-40B4-BE49-F238E27FC236}">
                <a16:creationId xmlns:a16="http://schemas.microsoft.com/office/drawing/2014/main" id="{6FC6C7CD-614E-4C38-A98E-699D54C58F54}"/>
              </a:ext>
            </a:extLst>
          </p:cNvPr>
          <p:cNvSpPr/>
          <p:nvPr/>
        </p:nvSpPr>
        <p:spPr>
          <a:xfrm rot="780000">
            <a:off x="9820030" y="2483337"/>
            <a:ext cx="1182076" cy="1084383"/>
          </a:xfrm>
          <a:prstGeom prst="star10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Fakten</a:t>
            </a:r>
          </a:p>
        </p:txBody>
      </p:sp>
      <p:sp>
        <p:nvSpPr>
          <p:cNvPr id="19" name="Stern: 10 Zacken 18">
            <a:extLst>
              <a:ext uri="{FF2B5EF4-FFF2-40B4-BE49-F238E27FC236}">
                <a16:creationId xmlns:a16="http://schemas.microsoft.com/office/drawing/2014/main" id="{568BE1BF-42AE-4C40-B65B-131D925A9D66}"/>
              </a:ext>
            </a:extLst>
          </p:cNvPr>
          <p:cNvSpPr/>
          <p:nvPr/>
        </p:nvSpPr>
        <p:spPr>
          <a:xfrm rot="20403936">
            <a:off x="172629" y="2546461"/>
            <a:ext cx="1840428" cy="1336083"/>
          </a:xfrm>
          <a:prstGeom prst="star10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Psychologie</a:t>
            </a:r>
          </a:p>
        </p:txBody>
      </p:sp>
      <p:sp>
        <p:nvSpPr>
          <p:cNvPr id="20" name="Stern: 10 Zacken 19">
            <a:extLst>
              <a:ext uri="{FF2B5EF4-FFF2-40B4-BE49-F238E27FC236}">
                <a16:creationId xmlns:a16="http://schemas.microsoft.com/office/drawing/2014/main" id="{D1D638B1-8E3B-4B10-861A-AFB34699B9A1}"/>
              </a:ext>
            </a:extLst>
          </p:cNvPr>
          <p:cNvSpPr/>
          <p:nvPr/>
        </p:nvSpPr>
        <p:spPr>
          <a:xfrm>
            <a:off x="4531944" y="4246476"/>
            <a:ext cx="2035910" cy="1084383"/>
          </a:xfrm>
          <a:prstGeom prst="star10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Erwartungen</a:t>
            </a:r>
            <a:endParaRPr lang="de-DE">
              <a:solidFill>
                <a:schemeClr val="tx1"/>
              </a:solidFill>
            </a:endParaRPr>
          </a:p>
        </p:txBody>
      </p:sp>
      <p:pic>
        <p:nvPicPr>
          <p:cNvPr id="21" name="Grafik 21" descr="Ein Bild, das Text enthält.&#10;&#10;Beschreibung automatisch generiert.">
            <a:extLst>
              <a:ext uri="{FF2B5EF4-FFF2-40B4-BE49-F238E27FC236}">
                <a16:creationId xmlns:a16="http://schemas.microsoft.com/office/drawing/2014/main" id="{DC5A23E9-295E-4B5B-9951-9050AD4D9B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4016" y="5473077"/>
            <a:ext cx="4491892" cy="57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4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F8175-C94A-4094-99A2-A14F20A1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Funktionsweise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97E23D-51F5-4FFE-88F3-3291074F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StockTimes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172DC5-C672-4D27-BBE3-DBFF6B4D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A6890524-9D57-40A9-8991-89CA87778BB4}"/>
              </a:ext>
            </a:extLst>
          </p:cNvPr>
          <p:cNvSpPr/>
          <p:nvPr/>
        </p:nvSpPr>
        <p:spPr>
          <a:xfrm>
            <a:off x="838526" y="1801234"/>
            <a:ext cx="3167109" cy="21482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2400">
                <a:solidFill>
                  <a:srgbClr val="000000"/>
                </a:solidFill>
                <a:cs typeface="Calibri"/>
              </a:rPr>
              <a:t>Stimmungsanalyse, </a:t>
            </a:r>
            <a:r>
              <a:rPr lang="de-DE" sz="2400" b="1">
                <a:solidFill>
                  <a:srgbClr val="000000"/>
                </a:solidFill>
                <a:cs typeface="Calibri"/>
              </a:rPr>
              <a:t>psychologischer Effekt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EEB753E1-24FB-49E8-B7FD-013DE8602D6D}"/>
              </a:ext>
            </a:extLst>
          </p:cNvPr>
          <p:cNvSpPr/>
          <p:nvPr/>
        </p:nvSpPr>
        <p:spPr>
          <a:xfrm>
            <a:off x="4556104" y="2348310"/>
            <a:ext cx="3157449" cy="21482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2400">
                <a:solidFill>
                  <a:srgbClr val="000000"/>
                </a:solidFill>
                <a:cs typeface="Calibri"/>
              </a:rPr>
              <a:t>Analyse der </a:t>
            </a:r>
            <a:r>
              <a:rPr lang="de-DE" sz="2400" b="1">
                <a:solidFill>
                  <a:srgbClr val="000000"/>
                </a:solidFill>
                <a:cs typeface="Calibri"/>
              </a:rPr>
              <a:t>Unternehmensdaten</a:t>
            </a:r>
          </a:p>
        </p:txBody>
      </p:sp>
      <p:sp>
        <p:nvSpPr>
          <p:cNvPr id="9" name="Rectangle: Rounded Corners 9">
            <a:extLst>
              <a:ext uri="{FF2B5EF4-FFF2-40B4-BE49-F238E27FC236}">
                <a16:creationId xmlns:a16="http://schemas.microsoft.com/office/drawing/2014/main" id="{11E9B59F-EFC1-481B-A084-0F52E6702B1C}"/>
              </a:ext>
            </a:extLst>
          </p:cNvPr>
          <p:cNvSpPr/>
          <p:nvPr/>
        </p:nvSpPr>
        <p:spPr>
          <a:xfrm>
            <a:off x="8344551" y="2879265"/>
            <a:ext cx="3157449" cy="21482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de-DE" sz="2400" b="1">
                <a:solidFill>
                  <a:srgbClr val="000000"/>
                </a:solidFill>
                <a:cs typeface="Calibri"/>
              </a:rPr>
              <a:t>Ausgabe der Unternehmen </a:t>
            </a:r>
            <a:r>
              <a:rPr lang="de-DE" sz="2400">
                <a:solidFill>
                  <a:srgbClr val="000000"/>
                </a:solidFill>
                <a:cs typeface="Calibri"/>
              </a:rPr>
              <a:t>an den Benutzer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1FF0B3D-696A-49F1-84F2-774976A2B5B1}"/>
              </a:ext>
            </a:extLst>
          </p:cNvPr>
          <p:cNvSpPr txBox="1"/>
          <p:nvPr/>
        </p:nvSpPr>
        <p:spPr>
          <a:xfrm>
            <a:off x="2349256" y="4577958"/>
            <a:ext cx="27670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cs typeface="Calibri"/>
              </a:rPr>
              <a:t>Vorauswahl der Sektoren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0890084-9899-4A8C-9E88-235A1C615C80}"/>
              </a:ext>
            </a:extLst>
          </p:cNvPr>
          <p:cNvSpPr txBox="1"/>
          <p:nvPr/>
        </p:nvSpPr>
        <p:spPr>
          <a:xfrm>
            <a:off x="5942558" y="5065650"/>
            <a:ext cx="30655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cs typeface="Calibri"/>
              </a:rPr>
              <a:t>Auswahl je nach eingegebenem Risiko</a:t>
            </a:r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A0D9B7A5-BEEC-4AA5-882E-164D0FA32454}"/>
              </a:ext>
            </a:extLst>
          </p:cNvPr>
          <p:cNvSpPr/>
          <p:nvPr/>
        </p:nvSpPr>
        <p:spPr>
          <a:xfrm>
            <a:off x="2426911" y="4119644"/>
            <a:ext cx="2051538" cy="48846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F9E9A5C7-7DAC-408E-B19E-4D4F7A8C0DD9}"/>
              </a:ext>
            </a:extLst>
          </p:cNvPr>
          <p:cNvSpPr/>
          <p:nvPr/>
        </p:nvSpPr>
        <p:spPr>
          <a:xfrm>
            <a:off x="6002449" y="4608105"/>
            <a:ext cx="2158999" cy="488461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C0604E-C411-4A0B-813D-FE0785694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37" y="3542820"/>
            <a:ext cx="973251" cy="9732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A94C900-E744-46C5-9D2C-228EA02F7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3" y="3051074"/>
            <a:ext cx="983492" cy="9834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B3BD36-FBB2-4F49-B70B-3B944E2A03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225" y="3952214"/>
            <a:ext cx="1249657" cy="1249657"/>
          </a:xfrm>
          <a:prstGeom prst="rect">
            <a:avLst/>
          </a:prstGeom>
        </p:spPr>
      </p:pic>
      <p:sp>
        <p:nvSpPr>
          <p:cNvPr id="18" name="Textfeld 12">
            <a:extLst>
              <a:ext uri="{FF2B5EF4-FFF2-40B4-BE49-F238E27FC236}">
                <a16:creationId xmlns:a16="http://schemas.microsoft.com/office/drawing/2014/main" id="{C0286F3F-4B2A-4403-828C-E0545A10D286}"/>
              </a:ext>
            </a:extLst>
          </p:cNvPr>
          <p:cNvSpPr txBox="1"/>
          <p:nvPr/>
        </p:nvSpPr>
        <p:spPr>
          <a:xfrm>
            <a:off x="2358092" y="4579422"/>
            <a:ext cx="27670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cs typeface="Calibri"/>
              </a:rPr>
              <a:t>Vorauswahl der Sektoren</a:t>
            </a:r>
          </a:p>
        </p:txBody>
      </p:sp>
      <p:sp>
        <p:nvSpPr>
          <p:cNvPr id="20" name="Textfeld 14">
            <a:extLst>
              <a:ext uri="{FF2B5EF4-FFF2-40B4-BE49-F238E27FC236}">
                <a16:creationId xmlns:a16="http://schemas.microsoft.com/office/drawing/2014/main" id="{D392342F-CD95-4141-BE28-0EB59DE4CE97}"/>
              </a:ext>
            </a:extLst>
          </p:cNvPr>
          <p:cNvSpPr txBox="1"/>
          <p:nvPr/>
        </p:nvSpPr>
        <p:spPr>
          <a:xfrm>
            <a:off x="5929057" y="5065649"/>
            <a:ext cx="30655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>
                <a:cs typeface="Calibri"/>
              </a:rPr>
              <a:t>Auswahl je nach eingegebenem Risiko</a:t>
            </a:r>
          </a:p>
        </p:txBody>
      </p:sp>
    </p:spTree>
    <p:extLst>
      <p:ext uri="{BB962C8B-B14F-4D97-AF65-F5344CB8AC3E}">
        <p14:creationId xmlns:p14="http://schemas.microsoft.com/office/powerpoint/2010/main" val="321069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D6E33-3DA4-4C85-A532-88C1B9CE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Konkurrenz von </a:t>
            </a:r>
            <a:r>
              <a:rPr lang="de-DE" err="1">
                <a:cs typeface="Calibri Light"/>
              </a:rPr>
              <a:t>StockTimes</a:t>
            </a:r>
            <a:endParaRPr lang="de-DE">
              <a:cs typeface="Calibri Light"/>
            </a:endParaRP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21646AD-4B1D-4C70-AABE-1E3BC4796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292" y="1748350"/>
            <a:ext cx="58232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b="1" err="1">
                <a:cs typeface="Calibri"/>
              </a:rPr>
              <a:t>Robo-Advisor</a:t>
            </a:r>
            <a:endParaRPr lang="de-DE" b="1">
              <a:cs typeface="Calibri"/>
            </a:endParaRPr>
          </a:p>
          <a:p>
            <a:pPr lvl="1"/>
            <a:r>
              <a:rPr lang="de-DE">
                <a:cs typeface="Calibri"/>
              </a:rPr>
              <a:t>Individuelles optimiertes Portfoliomanagement auf Basis von intelligenten Algorithmen</a:t>
            </a:r>
          </a:p>
          <a:p>
            <a:pPr lvl="1"/>
            <a:r>
              <a:rPr lang="de-DE">
                <a:cs typeface="Calibri"/>
              </a:rPr>
              <a:t>Keine menschliche Interaktion notwendig</a:t>
            </a:r>
          </a:p>
          <a:p>
            <a:r>
              <a:rPr lang="de-DE" b="1">
                <a:cs typeface="Calibri"/>
              </a:rPr>
              <a:t>Stimmungsanalysen</a:t>
            </a:r>
          </a:p>
          <a:p>
            <a:pPr lvl="1"/>
            <a:r>
              <a:rPr lang="de-DE">
                <a:cs typeface="Calibri"/>
              </a:rPr>
              <a:t>Zusammenfassung der Meinung verschiedener Analysten</a:t>
            </a:r>
          </a:p>
          <a:p>
            <a:pPr lvl="1"/>
            <a:r>
              <a:rPr lang="de-DE">
                <a:cs typeface="Calibri"/>
              </a:rPr>
              <a:t>Ausblick auf zukünftige Marktentwicklungen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9C1D87-1413-4D8B-9D83-5CDB5182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StockTimes</a:t>
            </a:r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9F402-DFCF-4836-A9B9-64F5AEC5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8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73724-DF60-4234-90B6-655EF2718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456" y="1663452"/>
            <a:ext cx="2431981" cy="7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s Girokonto der Consorsbank im Test - Kontogebühren, Karten, Bargeld">
            <a:extLst>
              <a:ext uri="{FF2B5EF4-FFF2-40B4-BE49-F238E27FC236}">
                <a16:creationId xmlns:a16="http://schemas.microsoft.com/office/drawing/2014/main" id="{DB7BE733-F318-4F23-AE41-A1E2DF6E1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01" y="2136833"/>
            <a:ext cx="2572270" cy="12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DE1A8-956A-4668-91EE-9EE21F171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888" y="3273108"/>
            <a:ext cx="3559296" cy="2280878"/>
          </a:xfrm>
          <a:prstGeom prst="rect">
            <a:avLst/>
          </a:prstGeom>
        </p:spPr>
      </p:pic>
      <p:pic>
        <p:nvPicPr>
          <p:cNvPr id="2058" name="Picture 10" descr="ᐅ Scalable Capital Robo-Advisor im Test und Vergleich">
            <a:extLst>
              <a:ext uri="{FF2B5EF4-FFF2-40B4-BE49-F238E27FC236}">
                <a16:creationId xmlns:a16="http://schemas.microsoft.com/office/drawing/2014/main" id="{64CD9DEA-E1B9-4CAE-8E18-32BA5FD28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986" y="2534549"/>
            <a:ext cx="1395451" cy="277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93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5191-CA4D-4BF0-BF5C-5616E4FC2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/>
          </a:bodyPr>
          <a:lstStyle/>
          <a:p>
            <a:r>
              <a:rPr lang="en-DE"/>
              <a:t>Live-</a:t>
            </a:r>
            <a:r>
              <a:rPr lang="en-DE" err="1"/>
              <a:t>Produktdemo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B34A7-0ADD-4EBB-BA16-7A0D7709F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StockTimes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B0D0F-8A07-481A-90F2-871C79CF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9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BD023-51E3-49E2-9505-EC14591E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05" y="1624580"/>
            <a:ext cx="4487108" cy="44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3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757C0104A0745A862D23C47D116A7" ma:contentTypeVersion="4" ma:contentTypeDescription="Create a new document." ma:contentTypeScope="" ma:versionID="e97cf5859a930d45d1f0ac4dd53453e1">
  <xsd:schema xmlns:xsd="http://www.w3.org/2001/XMLSchema" xmlns:xs="http://www.w3.org/2001/XMLSchema" xmlns:p="http://schemas.microsoft.com/office/2006/metadata/properties" xmlns:ns2="5b6a1fd6-e794-4962-8216-b2fed78e6511" targetNamespace="http://schemas.microsoft.com/office/2006/metadata/properties" ma:root="true" ma:fieldsID="58f309cce53862d7a2aefbd557dadef9" ns2:_="">
    <xsd:import namespace="5b6a1fd6-e794-4962-8216-b2fed78e65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6a1fd6-e794-4962-8216-b2fed78e65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905A5D-2E55-4F70-A51D-0FBB507E1608}">
  <ds:schemaRefs>
    <ds:schemaRef ds:uri="5b6a1fd6-e794-4962-8216-b2fed78e65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C0392F-EE91-4A7A-BFBC-AAE666C75940}">
  <ds:schemaRefs>
    <ds:schemaRef ds:uri="5b6a1fd6-e794-4962-8216-b2fed78e651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31216F-D9D6-48F9-8A92-0CF68E563E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24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office theme</vt:lpstr>
      <vt:lpstr>Larissa</vt:lpstr>
      <vt:lpstr>PowerPoint Presentation</vt:lpstr>
      <vt:lpstr>PowerPoint Presentation</vt:lpstr>
      <vt:lpstr>Gliederung</vt:lpstr>
      <vt:lpstr>Produkt-präsentation</vt:lpstr>
      <vt:lpstr>Aufgabe und Ziel</vt:lpstr>
      <vt:lpstr>Was beeinflusst das Risiko einer Aktie?</vt:lpstr>
      <vt:lpstr>Funktionsweise</vt:lpstr>
      <vt:lpstr>Konkurrenz von StockTimes</vt:lpstr>
      <vt:lpstr>Live-Produktdemo</vt:lpstr>
      <vt:lpstr>Besonderheiten von StockTimes</vt:lpstr>
      <vt:lpstr>Auswirkungen auf Marketing / Branding</vt:lpstr>
      <vt:lpstr>SWOT Analyse</vt:lpstr>
      <vt:lpstr>Technische Präsentation</vt:lpstr>
      <vt:lpstr>Techniken im Front-End</vt:lpstr>
      <vt:lpstr>Sentiment Analyse: Marktstimmung</vt:lpstr>
      <vt:lpstr>Risikovorhersage: 1. Ansatz</vt:lpstr>
      <vt:lpstr>Datenauswahl</vt:lpstr>
      <vt:lpstr>Model Evaluation</vt:lpstr>
      <vt:lpstr>Evaluation</vt:lpstr>
      <vt:lpstr>Risikovorhersage: 2. Ansatz</vt:lpstr>
      <vt:lpstr>Datensatz</vt:lpstr>
      <vt:lpstr>Datensatz</vt:lpstr>
      <vt:lpstr>Datensatz</vt:lpstr>
      <vt:lpstr>LSTM  Was charakterisiert den Algorithmus?</vt:lpstr>
      <vt:lpstr>Resümee des Projektes </vt:lpstr>
      <vt:lpstr>Viel Spaß mit der Anwendung! Wir freuen uns auf Euer Feedback!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2022-01-22T11:29:53Z</dcterms:created>
  <dcterms:modified xsi:type="dcterms:W3CDTF">2022-01-25T11:39:47Z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0x0101001DD757C0104A0745A862D23C47D116A7</vt:lpwstr>
  </property>
</Properties>
</file>